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872" r:id="rId5"/>
    <p:sldMasterId id="2147483935" r:id="rId6"/>
    <p:sldMasterId id="2147483666" r:id="rId7"/>
    <p:sldMasterId id="2147483877" r:id="rId8"/>
    <p:sldMasterId id="2147483895" r:id="rId9"/>
    <p:sldMasterId id="2147483922" r:id="rId10"/>
    <p:sldMasterId id="2147483929" r:id="rId11"/>
  </p:sldMasterIdLst>
  <p:notesMasterIdLst>
    <p:notesMasterId r:id="rId24"/>
  </p:notesMasterIdLst>
  <p:handoutMasterIdLst>
    <p:handoutMasterId r:id="rId25"/>
  </p:handoutMasterIdLst>
  <p:sldIdLst>
    <p:sldId id="256" r:id="rId12"/>
    <p:sldId id="265" r:id="rId13"/>
    <p:sldId id="313" r:id="rId14"/>
    <p:sldId id="319" r:id="rId15"/>
    <p:sldId id="320" r:id="rId16"/>
    <p:sldId id="315" r:id="rId17"/>
    <p:sldId id="321" r:id="rId18"/>
    <p:sldId id="323" r:id="rId19"/>
    <p:sldId id="316" r:id="rId20"/>
    <p:sldId id="317" r:id="rId21"/>
    <p:sldId id="318" r:id="rId22"/>
    <p:sldId id="26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178" userDrawn="1">
          <p15:clr>
            <a:srgbClr val="A4A3A4"/>
          </p15:clr>
        </p15:guide>
        <p15:guide id="4" orient="horz" pos="1253" userDrawn="1">
          <p15:clr>
            <a:srgbClr val="A4A3A4"/>
          </p15:clr>
        </p15:guide>
        <p15:guide id="5" pos="6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999B"/>
    <a:srgbClr val="00BE8C"/>
    <a:srgbClr val="0077E0"/>
    <a:srgbClr val="440099"/>
    <a:srgbClr val="82FF00"/>
    <a:srgbClr val="FF008C"/>
    <a:srgbClr val="FC4C02"/>
    <a:srgbClr val="9BA1A1"/>
    <a:srgbClr val="8C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 snapToGrid="0">
      <p:cViewPr varScale="1">
        <p:scale>
          <a:sx n="107" d="100"/>
          <a:sy n="107" d="100"/>
        </p:scale>
        <p:origin x="736" y="176"/>
      </p:cViewPr>
      <p:guideLst>
        <p:guide orient="horz" pos="4178"/>
        <p:guide orient="horz" pos="1253"/>
        <p:guide pos="6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ák Jan" userId="6edd62d0-6aea-4b25-ae93-9f0d752b03e8" providerId="ADAL" clId="{35661D91-E7FD-41B0-B881-0359E2659BF4}"/>
    <pc:docChg chg="custSel addSld modSld">
      <pc:chgData name="Lesák Jan" userId="6edd62d0-6aea-4b25-ae93-9f0d752b03e8" providerId="ADAL" clId="{35661D91-E7FD-41B0-B881-0359E2659BF4}" dt="2019-02-14T08:56:18.811" v="3" actId="478"/>
      <pc:docMkLst>
        <pc:docMk/>
      </pc:docMkLst>
      <pc:sldChg chg="modSp">
        <pc:chgData name="Lesák Jan" userId="6edd62d0-6aea-4b25-ae93-9f0d752b03e8" providerId="ADAL" clId="{35661D91-E7FD-41B0-B881-0359E2659BF4}" dt="2019-02-14T08:55:59.596" v="0" actId="1076"/>
        <pc:sldMkLst>
          <pc:docMk/>
          <pc:sldMk cId="3626473826" sldId="316"/>
        </pc:sldMkLst>
        <pc:picChg chg="mod">
          <ac:chgData name="Lesák Jan" userId="6edd62d0-6aea-4b25-ae93-9f0d752b03e8" providerId="ADAL" clId="{35661D91-E7FD-41B0-B881-0359E2659BF4}" dt="2019-02-14T08:55:59.596" v="0" actId="1076"/>
          <ac:picMkLst>
            <pc:docMk/>
            <pc:sldMk cId="3626473826" sldId="316"/>
            <ac:picMk id="7" creationId="{3D220D63-5196-4D74-9C69-F36678BFA179}"/>
          </ac:picMkLst>
        </pc:picChg>
      </pc:sldChg>
      <pc:sldChg chg="addSp delSp modSp add">
        <pc:chgData name="Lesák Jan" userId="6edd62d0-6aea-4b25-ae93-9f0d752b03e8" providerId="ADAL" clId="{35661D91-E7FD-41B0-B881-0359E2659BF4}" dt="2019-02-14T08:56:18.811" v="3" actId="478"/>
        <pc:sldMkLst>
          <pc:docMk/>
          <pc:sldMk cId="3518704659" sldId="319"/>
        </pc:sldMkLst>
        <pc:spChg chg="add del mod">
          <ac:chgData name="Lesák Jan" userId="6edd62d0-6aea-4b25-ae93-9f0d752b03e8" providerId="ADAL" clId="{35661D91-E7FD-41B0-B881-0359E2659BF4}" dt="2019-02-14T08:56:18.811" v="3" actId="478"/>
          <ac:spMkLst>
            <pc:docMk/>
            <pc:sldMk cId="3518704659" sldId="319"/>
            <ac:spMk id="5" creationId="{9E1AFB1D-645F-4DA8-B2CE-C1DB09A7D597}"/>
          </ac:spMkLst>
        </pc:spChg>
        <pc:picChg chg="del">
          <ac:chgData name="Lesák Jan" userId="6edd62d0-6aea-4b25-ae93-9f0d752b03e8" providerId="ADAL" clId="{35661D91-E7FD-41B0-B881-0359E2659BF4}" dt="2019-02-14T08:56:15.017" v="2" actId="478"/>
          <ac:picMkLst>
            <pc:docMk/>
            <pc:sldMk cId="3518704659" sldId="319"/>
            <ac:picMk id="7" creationId="{3D220D63-5196-4D74-9C69-F36678BFA179}"/>
          </ac:picMkLst>
        </pc:picChg>
      </pc:sldChg>
    </pc:docChg>
  </pc:docChgLst>
  <pc:docChgLst>
    <pc:chgData name="Lesák Jan" userId="S::jlesak@trask.cz::6edd62d0-6aea-4b25-ae93-9f0d752b03e8" providerId="AD" clId="Web-{32E6D673-A04E-42A7-85C6-965DEDB34E29}"/>
    <pc:docChg chg="modSld">
      <pc:chgData name="Lesák Jan" userId="S::jlesak@trask.cz::6edd62d0-6aea-4b25-ae93-9f0d752b03e8" providerId="AD" clId="Web-{32E6D673-A04E-42A7-85C6-965DEDB34E29}" dt="2019-02-14T08:43:28.297" v="1" actId="20577"/>
      <pc:docMkLst>
        <pc:docMk/>
      </pc:docMkLst>
      <pc:sldChg chg="modSp">
        <pc:chgData name="Lesák Jan" userId="S::jlesak@trask.cz::6edd62d0-6aea-4b25-ae93-9f0d752b03e8" providerId="AD" clId="Web-{32E6D673-A04E-42A7-85C6-965DEDB34E29}" dt="2019-02-14T08:43:28.297" v="1" actId="20577"/>
        <pc:sldMkLst>
          <pc:docMk/>
          <pc:sldMk cId="1532345222" sldId="265"/>
        </pc:sldMkLst>
        <pc:spChg chg="mod">
          <ac:chgData name="Lesák Jan" userId="S::jlesak@trask.cz::6edd62d0-6aea-4b25-ae93-9f0d752b03e8" providerId="AD" clId="Web-{32E6D673-A04E-42A7-85C6-965DEDB34E29}" dt="2019-02-14T08:43:28.297" v="1" actId="20577"/>
          <ac:spMkLst>
            <pc:docMk/>
            <pc:sldMk cId="1532345222" sldId="265"/>
            <ac:spMk id="3" creationId="{396CAE68-8562-476F-80CE-C0B74A83C303}"/>
          </ac:spMkLst>
        </pc:spChg>
      </pc:sldChg>
    </pc:docChg>
  </pc:docChgLst>
  <pc:docChgLst>
    <pc:chgData name="Čejka Lukáš" userId="S::lcejka@trask.cz::72400ccb-9076-4275-9cf1-d69f95f44182" providerId="AD" clId="Web-{73FB53D2-C71F-4699-90F3-6F3AE02F0593}"/>
    <pc:docChg chg="modSld">
      <pc:chgData name="Čejka Lukáš" userId="S::lcejka@trask.cz::72400ccb-9076-4275-9cf1-d69f95f44182" providerId="AD" clId="Web-{73FB53D2-C71F-4699-90F3-6F3AE02F0593}" dt="2019-02-13T20:22:48.983" v="14" actId="20577"/>
      <pc:docMkLst>
        <pc:docMk/>
      </pc:docMkLst>
      <pc:sldChg chg="modSp">
        <pc:chgData name="Čejka Lukáš" userId="S::lcejka@trask.cz::72400ccb-9076-4275-9cf1-d69f95f44182" providerId="AD" clId="Web-{73FB53D2-C71F-4699-90F3-6F3AE02F0593}" dt="2019-02-13T20:22:48.983" v="14" actId="20577"/>
        <pc:sldMkLst>
          <pc:docMk/>
          <pc:sldMk cId="3341264838" sldId="318"/>
        </pc:sldMkLst>
        <pc:spChg chg="mod">
          <ac:chgData name="Čejka Lukáš" userId="S::lcejka@trask.cz::72400ccb-9076-4275-9cf1-d69f95f44182" providerId="AD" clId="Web-{73FB53D2-C71F-4699-90F3-6F3AE02F0593}" dt="2019-02-13T20:22:48.983" v="14" actId="20577"/>
          <ac:spMkLst>
            <pc:docMk/>
            <pc:sldMk cId="3341264838" sldId="318"/>
            <ac:spMk id="2" creationId="{E662302F-9E89-4488-BF8C-1754AE11934E}"/>
          </ac:spMkLst>
        </pc:spChg>
      </pc:sldChg>
    </pc:docChg>
  </pc:docChgLst>
  <pc:docChgLst>
    <pc:chgData name="Čejka Lukáš" userId="72400ccb-9076-4275-9cf1-d69f95f44182" providerId="ADAL" clId="{BDF47294-8C55-0641-B858-78239945E6FA}"/>
    <pc:docChg chg="modSld">
      <pc:chgData name="Čejka Lukáš" userId="72400ccb-9076-4275-9cf1-d69f95f44182" providerId="ADAL" clId="{BDF47294-8C55-0641-B858-78239945E6FA}" dt="2019-02-14T09:59:08.517" v="3" actId="1076"/>
      <pc:docMkLst>
        <pc:docMk/>
      </pc:docMkLst>
      <pc:sldChg chg="modSp">
        <pc:chgData name="Čejka Lukáš" userId="72400ccb-9076-4275-9cf1-d69f95f44182" providerId="ADAL" clId="{BDF47294-8C55-0641-B858-78239945E6FA}" dt="2019-02-14T09:59:08.517" v="3" actId="1076"/>
        <pc:sldMkLst>
          <pc:docMk/>
          <pc:sldMk cId="3626473826" sldId="316"/>
        </pc:sldMkLst>
        <pc:spChg chg="mod">
          <ac:chgData name="Čejka Lukáš" userId="72400ccb-9076-4275-9cf1-d69f95f44182" providerId="ADAL" clId="{BDF47294-8C55-0641-B858-78239945E6FA}" dt="2019-02-14T09:59:01.760" v="2" actId="20577"/>
          <ac:spMkLst>
            <pc:docMk/>
            <pc:sldMk cId="3626473826" sldId="316"/>
            <ac:spMk id="2" creationId="{E662302F-9E89-4488-BF8C-1754AE11934E}"/>
          </ac:spMkLst>
        </pc:spChg>
        <pc:picChg chg="mod">
          <ac:chgData name="Čejka Lukáš" userId="72400ccb-9076-4275-9cf1-d69f95f44182" providerId="ADAL" clId="{BDF47294-8C55-0641-B858-78239945E6FA}" dt="2019-02-14T09:59:08.517" v="3" actId="1076"/>
          <ac:picMkLst>
            <pc:docMk/>
            <pc:sldMk cId="3626473826" sldId="316"/>
            <ac:picMk id="7" creationId="{3D220D63-5196-4D74-9C69-F36678BFA179}"/>
          </ac:picMkLst>
        </pc:picChg>
      </pc:sldChg>
    </pc:docChg>
  </pc:docChgLst>
  <pc:docChgLst>
    <pc:chgData name="Lesák Jan" userId="S::jlesak@trask.cz::6edd62d0-6aea-4b25-ae93-9f0d752b03e8" providerId="AD" clId="Web-{A9C0BA7D-C921-4475-AFBE-6586A62EDA09}"/>
    <pc:docChg chg="delSld modSld">
      <pc:chgData name="Lesák Jan" userId="S::jlesak@trask.cz::6edd62d0-6aea-4b25-ae93-9f0d752b03e8" providerId="AD" clId="Web-{A9C0BA7D-C921-4475-AFBE-6586A62EDA09}" dt="2019-02-14T08:58:03.453" v="8"/>
      <pc:docMkLst>
        <pc:docMk/>
      </pc:docMkLst>
      <pc:sldChg chg="addSp delSp modSp">
        <pc:chgData name="Lesák Jan" userId="S::jlesak@trask.cz::6edd62d0-6aea-4b25-ae93-9f0d752b03e8" providerId="AD" clId="Web-{A9C0BA7D-C921-4475-AFBE-6586A62EDA09}" dt="2019-02-14T08:47:26.169" v="7" actId="1076"/>
        <pc:sldMkLst>
          <pc:docMk/>
          <pc:sldMk cId="3626473826" sldId="316"/>
        </pc:sldMkLst>
        <pc:spChg chg="del mod">
          <ac:chgData name="Lesák Jan" userId="S::jlesak@trask.cz::6edd62d0-6aea-4b25-ae93-9f0d752b03e8" providerId="AD" clId="Web-{A9C0BA7D-C921-4475-AFBE-6586A62EDA09}" dt="2019-02-14T08:47:09.825" v="1"/>
          <ac:spMkLst>
            <pc:docMk/>
            <pc:sldMk cId="3626473826" sldId="316"/>
            <ac:spMk id="5" creationId="{49BD3B09-AC99-4D53-AB32-9A92115D2AFE}"/>
          </ac:spMkLst>
        </pc:spChg>
        <pc:spChg chg="add del mod">
          <ac:chgData name="Lesák Jan" userId="S::jlesak@trask.cz::6edd62d0-6aea-4b25-ae93-9f0d752b03e8" providerId="AD" clId="Web-{A9C0BA7D-C921-4475-AFBE-6586A62EDA09}" dt="2019-02-14T08:47:10.809" v="2"/>
          <ac:spMkLst>
            <pc:docMk/>
            <pc:sldMk cId="3626473826" sldId="316"/>
            <ac:spMk id="6" creationId="{7D1AE393-6C33-498E-9267-9AA8F2134067}"/>
          </ac:spMkLst>
        </pc:spChg>
        <pc:picChg chg="add mod ord">
          <ac:chgData name="Lesák Jan" userId="S::jlesak@trask.cz::6edd62d0-6aea-4b25-ae93-9f0d752b03e8" providerId="AD" clId="Web-{A9C0BA7D-C921-4475-AFBE-6586A62EDA09}" dt="2019-02-14T08:47:26.169" v="7" actId="1076"/>
          <ac:picMkLst>
            <pc:docMk/>
            <pc:sldMk cId="3626473826" sldId="316"/>
            <ac:picMk id="7" creationId="{3D220D63-5196-4D74-9C69-F36678BFA179}"/>
          </ac:picMkLst>
        </pc:picChg>
      </pc:sldChg>
      <pc:sldChg chg="del">
        <pc:chgData name="Lesák Jan" userId="S::jlesak@trask.cz::6edd62d0-6aea-4b25-ae93-9f0d752b03e8" providerId="AD" clId="Web-{A9C0BA7D-C921-4475-AFBE-6586A62EDA09}" dt="2019-02-14T08:58:03.453" v="8"/>
        <pc:sldMkLst>
          <pc:docMk/>
          <pc:sldMk cId="3518704659" sldId="31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DEE825-434F-440D-AB49-3B237133D746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36A8A282-4BE0-4F17-8675-20B1DFC9BEAE}">
      <dgm:prSet phldrT="[Text]"/>
      <dgm:spPr/>
      <dgm:t>
        <a:bodyPr/>
        <a:lstStyle/>
        <a:p>
          <a:r>
            <a:rPr lang="cs-CZ"/>
            <a:t>Měření</a:t>
          </a:r>
        </a:p>
      </dgm:t>
    </dgm:pt>
    <dgm:pt modelId="{999B305C-F7B2-4246-89A2-573F9F2CCAB1}" type="parTrans" cxnId="{BB345849-F22B-49AC-A0D2-7F7A9B125815}">
      <dgm:prSet/>
      <dgm:spPr/>
      <dgm:t>
        <a:bodyPr/>
        <a:lstStyle/>
        <a:p>
          <a:endParaRPr lang="cs-CZ"/>
        </a:p>
      </dgm:t>
    </dgm:pt>
    <dgm:pt modelId="{DBCF9579-2F00-4CF0-A221-F2EF254C7778}" type="sibTrans" cxnId="{BB345849-F22B-49AC-A0D2-7F7A9B125815}">
      <dgm:prSet/>
      <dgm:spPr/>
      <dgm:t>
        <a:bodyPr/>
        <a:lstStyle/>
        <a:p>
          <a:endParaRPr lang="cs-CZ"/>
        </a:p>
      </dgm:t>
    </dgm:pt>
    <dgm:pt modelId="{793D577D-0616-4718-8155-1D5DD3F3901C}">
      <dgm:prSet phldrT="[Text]"/>
      <dgm:spPr/>
      <dgm:t>
        <a:bodyPr/>
        <a:lstStyle/>
        <a:p>
          <a:r>
            <a:rPr lang="cs-CZ"/>
            <a:t>Report</a:t>
          </a:r>
        </a:p>
      </dgm:t>
    </dgm:pt>
    <dgm:pt modelId="{14E52AA8-35A8-4B4E-BD5F-5113892F4121}" type="parTrans" cxnId="{06CF2288-AB30-4E29-8AD4-C9C5BF8AA17A}">
      <dgm:prSet/>
      <dgm:spPr/>
      <dgm:t>
        <a:bodyPr/>
        <a:lstStyle/>
        <a:p>
          <a:endParaRPr lang="cs-CZ"/>
        </a:p>
      </dgm:t>
    </dgm:pt>
    <dgm:pt modelId="{3DBA1738-7F44-446E-A8C0-35BD645F00EB}" type="sibTrans" cxnId="{06CF2288-AB30-4E29-8AD4-C9C5BF8AA17A}">
      <dgm:prSet/>
      <dgm:spPr/>
      <dgm:t>
        <a:bodyPr/>
        <a:lstStyle/>
        <a:p>
          <a:endParaRPr lang="cs-CZ"/>
        </a:p>
      </dgm:t>
    </dgm:pt>
    <dgm:pt modelId="{A78ECE9E-662B-4B18-923F-47C430AA20F5}">
      <dgm:prSet phldrT="[Text]"/>
      <dgm:spPr/>
      <dgm:t>
        <a:bodyPr/>
        <a:lstStyle/>
        <a:p>
          <a:r>
            <a:rPr lang="cs-CZ"/>
            <a:t>Analýza</a:t>
          </a:r>
        </a:p>
      </dgm:t>
    </dgm:pt>
    <dgm:pt modelId="{C4BAB3D2-586B-4524-903F-AB5CB736D14A}" type="parTrans" cxnId="{79484071-9F0C-4635-B501-364C101E28DE}">
      <dgm:prSet/>
      <dgm:spPr/>
      <dgm:t>
        <a:bodyPr/>
        <a:lstStyle/>
        <a:p>
          <a:endParaRPr lang="cs-CZ"/>
        </a:p>
      </dgm:t>
    </dgm:pt>
    <dgm:pt modelId="{888D9230-21AA-478F-8C69-818711B9B84B}" type="sibTrans" cxnId="{79484071-9F0C-4635-B501-364C101E28DE}">
      <dgm:prSet/>
      <dgm:spPr/>
      <dgm:t>
        <a:bodyPr/>
        <a:lstStyle/>
        <a:p>
          <a:endParaRPr lang="cs-CZ"/>
        </a:p>
      </dgm:t>
    </dgm:pt>
    <dgm:pt modelId="{C617BCF5-662C-4D31-A994-5B962C77C7D3}">
      <dgm:prSet phldrT="[Text]"/>
      <dgm:spPr/>
      <dgm:t>
        <a:bodyPr/>
        <a:lstStyle/>
        <a:p>
          <a:r>
            <a:rPr lang="cs-CZ"/>
            <a:t>Úpravy / Optimalizace</a:t>
          </a:r>
        </a:p>
      </dgm:t>
    </dgm:pt>
    <dgm:pt modelId="{FAB58375-C065-4A36-82D5-B11821CD49B8}" type="parTrans" cxnId="{382D670B-DB92-4F2B-80BD-DB43DB2915A4}">
      <dgm:prSet/>
      <dgm:spPr/>
      <dgm:t>
        <a:bodyPr/>
        <a:lstStyle/>
        <a:p>
          <a:endParaRPr lang="cs-CZ"/>
        </a:p>
      </dgm:t>
    </dgm:pt>
    <dgm:pt modelId="{38AB8C0A-FBA8-4F02-A658-DBF94A7077DB}" type="sibTrans" cxnId="{382D670B-DB92-4F2B-80BD-DB43DB2915A4}">
      <dgm:prSet/>
      <dgm:spPr/>
      <dgm:t>
        <a:bodyPr/>
        <a:lstStyle/>
        <a:p>
          <a:endParaRPr lang="cs-CZ"/>
        </a:p>
      </dgm:t>
    </dgm:pt>
    <dgm:pt modelId="{0E6A90AF-EC4B-42FE-BBEC-34C8DE6E0779}">
      <dgm:prSet phldrT="[Text]"/>
      <dgm:spPr/>
      <dgm:t>
        <a:bodyPr/>
        <a:lstStyle/>
        <a:p>
          <a:r>
            <a:rPr lang="cs-CZ"/>
            <a:t>Stanovení cílů</a:t>
          </a:r>
        </a:p>
      </dgm:t>
    </dgm:pt>
    <dgm:pt modelId="{23E158DE-0FC1-4ABA-9F39-258FCE0CE47E}" type="parTrans" cxnId="{8A2055A1-E11D-43F7-8BD1-3B138827333B}">
      <dgm:prSet/>
      <dgm:spPr/>
      <dgm:t>
        <a:bodyPr/>
        <a:lstStyle/>
        <a:p>
          <a:endParaRPr lang="cs-CZ"/>
        </a:p>
      </dgm:t>
    </dgm:pt>
    <dgm:pt modelId="{8B669526-C358-4E16-AD60-07E659988A78}" type="sibTrans" cxnId="{8A2055A1-E11D-43F7-8BD1-3B138827333B}">
      <dgm:prSet/>
      <dgm:spPr/>
      <dgm:t>
        <a:bodyPr/>
        <a:lstStyle/>
        <a:p>
          <a:endParaRPr lang="cs-CZ"/>
        </a:p>
      </dgm:t>
    </dgm:pt>
    <dgm:pt modelId="{2BA02071-7263-47AC-8F47-95BB13F34D3E}" type="pres">
      <dgm:prSet presAssocID="{E5DEE825-434F-440D-AB49-3B237133D746}" presName="cycle" presStyleCnt="0">
        <dgm:presLayoutVars>
          <dgm:dir/>
          <dgm:resizeHandles val="exact"/>
        </dgm:presLayoutVars>
      </dgm:prSet>
      <dgm:spPr/>
    </dgm:pt>
    <dgm:pt modelId="{45362F9B-A299-45AF-9D4A-713C536F3F66}" type="pres">
      <dgm:prSet presAssocID="{36A8A282-4BE0-4F17-8675-20B1DFC9BEAE}" presName="node" presStyleLbl="node1" presStyleIdx="0" presStyleCnt="5">
        <dgm:presLayoutVars>
          <dgm:bulletEnabled val="1"/>
        </dgm:presLayoutVars>
      </dgm:prSet>
      <dgm:spPr/>
    </dgm:pt>
    <dgm:pt modelId="{DEB920A1-2354-4AF4-A339-361B62E644DE}" type="pres">
      <dgm:prSet presAssocID="{DBCF9579-2F00-4CF0-A221-F2EF254C7778}" presName="sibTrans" presStyleLbl="sibTrans2D1" presStyleIdx="0" presStyleCnt="5"/>
      <dgm:spPr/>
    </dgm:pt>
    <dgm:pt modelId="{72AE0ABB-7743-4DDC-B998-343C2D8DD1EB}" type="pres">
      <dgm:prSet presAssocID="{DBCF9579-2F00-4CF0-A221-F2EF254C7778}" presName="connectorText" presStyleLbl="sibTrans2D1" presStyleIdx="0" presStyleCnt="5"/>
      <dgm:spPr/>
    </dgm:pt>
    <dgm:pt modelId="{B2A31879-21C7-48F8-8B1A-1F7E91DBA20B}" type="pres">
      <dgm:prSet presAssocID="{793D577D-0616-4718-8155-1D5DD3F3901C}" presName="node" presStyleLbl="node1" presStyleIdx="1" presStyleCnt="5">
        <dgm:presLayoutVars>
          <dgm:bulletEnabled val="1"/>
        </dgm:presLayoutVars>
      </dgm:prSet>
      <dgm:spPr/>
    </dgm:pt>
    <dgm:pt modelId="{078BD110-8888-4091-B055-8B1059E1A7C3}" type="pres">
      <dgm:prSet presAssocID="{3DBA1738-7F44-446E-A8C0-35BD645F00EB}" presName="sibTrans" presStyleLbl="sibTrans2D1" presStyleIdx="1" presStyleCnt="5"/>
      <dgm:spPr/>
    </dgm:pt>
    <dgm:pt modelId="{C823C3C2-2915-4A8A-9976-95F3695B2513}" type="pres">
      <dgm:prSet presAssocID="{3DBA1738-7F44-446E-A8C0-35BD645F00EB}" presName="connectorText" presStyleLbl="sibTrans2D1" presStyleIdx="1" presStyleCnt="5"/>
      <dgm:spPr/>
    </dgm:pt>
    <dgm:pt modelId="{57856B15-18DB-4FEA-AE7F-9DF27DDE0210}" type="pres">
      <dgm:prSet presAssocID="{A78ECE9E-662B-4B18-923F-47C430AA20F5}" presName="node" presStyleLbl="node1" presStyleIdx="2" presStyleCnt="5">
        <dgm:presLayoutVars>
          <dgm:bulletEnabled val="1"/>
        </dgm:presLayoutVars>
      </dgm:prSet>
      <dgm:spPr/>
    </dgm:pt>
    <dgm:pt modelId="{620952C2-C5F7-4F88-8E83-6DFB4813594A}" type="pres">
      <dgm:prSet presAssocID="{888D9230-21AA-478F-8C69-818711B9B84B}" presName="sibTrans" presStyleLbl="sibTrans2D1" presStyleIdx="2" presStyleCnt="5"/>
      <dgm:spPr/>
    </dgm:pt>
    <dgm:pt modelId="{792E15E8-EB36-4555-B9CF-093F28B45D3A}" type="pres">
      <dgm:prSet presAssocID="{888D9230-21AA-478F-8C69-818711B9B84B}" presName="connectorText" presStyleLbl="sibTrans2D1" presStyleIdx="2" presStyleCnt="5"/>
      <dgm:spPr/>
    </dgm:pt>
    <dgm:pt modelId="{FB5856F9-7156-498A-8CE0-03E00137406F}" type="pres">
      <dgm:prSet presAssocID="{C617BCF5-662C-4D31-A994-5B962C77C7D3}" presName="node" presStyleLbl="node1" presStyleIdx="3" presStyleCnt="5">
        <dgm:presLayoutVars>
          <dgm:bulletEnabled val="1"/>
        </dgm:presLayoutVars>
      </dgm:prSet>
      <dgm:spPr/>
    </dgm:pt>
    <dgm:pt modelId="{9DE2D29D-F203-4490-BF13-31680E935C4A}" type="pres">
      <dgm:prSet presAssocID="{38AB8C0A-FBA8-4F02-A658-DBF94A7077DB}" presName="sibTrans" presStyleLbl="sibTrans2D1" presStyleIdx="3" presStyleCnt="5"/>
      <dgm:spPr/>
    </dgm:pt>
    <dgm:pt modelId="{AB7D2174-5E50-4823-95A2-28B375CDF97D}" type="pres">
      <dgm:prSet presAssocID="{38AB8C0A-FBA8-4F02-A658-DBF94A7077DB}" presName="connectorText" presStyleLbl="sibTrans2D1" presStyleIdx="3" presStyleCnt="5"/>
      <dgm:spPr/>
    </dgm:pt>
    <dgm:pt modelId="{925F0056-767B-4D34-B24B-927D1BFB92EC}" type="pres">
      <dgm:prSet presAssocID="{0E6A90AF-EC4B-42FE-BBEC-34C8DE6E0779}" presName="node" presStyleLbl="node1" presStyleIdx="4" presStyleCnt="5">
        <dgm:presLayoutVars>
          <dgm:bulletEnabled val="1"/>
        </dgm:presLayoutVars>
      </dgm:prSet>
      <dgm:spPr/>
    </dgm:pt>
    <dgm:pt modelId="{CEBABD64-334B-4E08-B848-92F4661B83AE}" type="pres">
      <dgm:prSet presAssocID="{8B669526-C358-4E16-AD60-07E659988A78}" presName="sibTrans" presStyleLbl="sibTrans2D1" presStyleIdx="4" presStyleCnt="5"/>
      <dgm:spPr/>
    </dgm:pt>
    <dgm:pt modelId="{BC7865ED-430D-4C29-B91E-A98DD3E40A42}" type="pres">
      <dgm:prSet presAssocID="{8B669526-C358-4E16-AD60-07E659988A78}" presName="connectorText" presStyleLbl="sibTrans2D1" presStyleIdx="4" presStyleCnt="5"/>
      <dgm:spPr/>
    </dgm:pt>
  </dgm:ptLst>
  <dgm:cxnLst>
    <dgm:cxn modelId="{382D670B-DB92-4F2B-80BD-DB43DB2915A4}" srcId="{E5DEE825-434F-440D-AB49-3B237133D746}" destId="{C617BCF5-662C-4D31-A994-5B962C77C7D3}" srcOrd="3" destOrd="0" parTransId="{FAB58375-C065-4A36-82D5-B11821CD49B8}" sibTransId="{38AB8C0A-FBA8-4F02-A658-DBF94A7077DB}"/>
    <dgm:cxn modelId="{C89EFF0F-E2D6-42C9-918B-A8D49DE8B27D}" type="presOf" srcId="{DBCF9579-2F00-4CF0-A221-F2EF254C7778}" destId="{72AE0ABB-7743-4DDC-B998-343C2D8DD1EB}" srcOrd="1" destOrd="0" presId="urn:microsoft.com/office/officeart/2005/8/layout/cycle2"/>
    <dgm:cxn modelId="{C4CECD24-21F2-4817-9F3E-35799E003A58}" type="presOf" srcId="{0E6A90AF-EC4B-42FE-BBEC-34C8DE6E0779}" destId="{925F0056-767B-4D34-B24B-927D1BFB92EC}" srcOrd="0" destOrd="0" presId="urn:microsoft.com/office/officeart/2005/8/layout/cycle2"/>
    <dgm:cxn modelId="{67850E26-65B3-4418-8340-35C698174065}" type="presOf" srcId="{8B669526-C358-4E16-AD60-07E659988A78}" destId="{BC7865ED-430D-4C29-B91E-A98DD3E40A42}" srcOrd="1" destOrd="0" presId="urn:microsoft.com/office/officeart/2005/8/layout/cycle2"/>
    <dgm:cxn modelId="{539C4E2B-5198-4C38-ADBB-CB58EB3E54C6}" type="presOf" srcId="{793D577D-0616-4718-8155-1D5DD3F3901C}" destId="{B2A31879-21C7-48F8-8B1A-1F7E91DBA20B}" srcOrd="0" destOrd="0" presId="urn:microsoft.com/office/officeart/2005/8/layout/cycle2"/>
    <dgm:cxn modelId="{DFA0032D-6609-4568-8C64-E31A75E89E07}" type="presOf" srcId="{C617BCF5-662C-4D31-A994-5B962C77C7D3}" destId="{FB5856F9-7156-498A-8CE0-03E00137406F}" srcOrd="0" destOrd="0" presId="urn:microsoft.com/office/officeart/2005/8/layout/cycle2"/>
    <dgm:cxn modelId="{2286EB2D-FE68-4F68-8045-A7EAC9E50811}" type="presOf" srcId="{36A8A282-4BE0-4F17-8675-20B1DFC9BEAE}" destId="{45362F9B-A299-45AF-9D4A-713C536F3F66}" srcOrd="0" destOrd="0" presId="urn:microsoft.com/office/officeart/2005/8/layout/cycle2"/>
    <dgm:cxn modelId="{600D902E-DF4F-47CF-ABA2-575CDF7892EA}" type="presOf" srcId="{38AB8C0A-FBA8-4F02-A658-DBF94A7077DB}" destId="{9DE2D29D-F203-4490-BF13-31680E935C4A}" srcOrd="0" destOrd="0" presId="urn:microsoft.com/office/officeart/2005/8/layout/cycle2"/>
    <dgm:cxn modelId="{4AEBA833-5688-44DA-AF3D-B64452CC4184}" type="presOf" srcId="{38AB8C0A-FBA8-4F02-A658-DBF94A7077DB}" destId="{AB7D2174-5E50-4823-95A2-28B375CDF97D}" srcOrd="1" destOrd="0" presId="urn:microsoft.com/office/officeart/2005/8/layout/cycle2"/>
    <dgm:cxn modelId="{DB61A83D-DEDA-4DC9-9266-EAED3438D0C5}" type="presOf" srcId="{888D9230-21AA-478F-8C69-818711B9B84B}" destId="{620952C2-C5F7-4F88-8E83-6DFB4813594A}" srcOrd="0" destOrd="0" presId="urn:microsoft.com/office/officeart/2005/8/layout/cycle2"/>
    <dgm:cxn modelId="{BB345849-F22B-49AC-A0D2-7F7A9B125815}" srcId="{E5DEE825-434F-440D-AB49-3B237133D746}" destId="{36A8A282-4BE0-4F17-8675-20B1DFC9BEAE}" srcOrd="0" destOrd="0" parTransId="{999B305C-F7B2-4246-89A2-573F9F2CCAB1}" sibTransId="{DBCF9579-2F00-4CF0-A221-F2EF254C7778}"/>
    <dgm:cxn modelId="{6190F45B-3E78-4E8C-9AE8-28F7E77A08D7}" type="presOf" srcId="{888D9230-21AA-478F-8C69-818711B9B84B}" destId="{792E15E8-EB36-4555-B9CF-093F28B45D3A}" srcOrd="1" destOrd="0" presId="urn:microsoft.com/office/officeart/2005/8/layout/cycle2"/>
    <dgm:cxn modelId="{71E9F46A-228F-4057-8337-6507E6397D9C}" type="presOf" srcId="{A78ECE9E-662B-4B18-923F-47C430AA20F5}" destId="{57856B15-18DB-4FEA-AE7F-9DF27DDE0210}" srcOrd="0" destOrd="0" presId="urn:microsoft.com/office/officeart/2005/8/layout/cycle2"/>
    <dgm:cxn modelId="{79484071-9F0C-4635-B501-364C101E28DE}" srcId="{E5DEE825-434F-440D-AB49-3B237133D746}" destId="{A78ECE9E-662B-4B18-923F-47C430AA20F5}" srcOrd="2" destOrd="0" parTransId="{C4BAB3D2-586B-4524-903F-AB5CB736D14A}" sibTransId="{888D9230-21AA-478F-8C69-818711B9B84B}"/>
    <dgm:cxn modelId="{06CF2288-AB30-4E29-8AD4-C9C5BF8AA17A}" srcId="{E5DEE825-434F-440D-AB49-3B237133D746}" destId="{793D577D-0616-4718-8155-1D5DD3F3901C}" srcOrd="1" destOrd="0" parTransId="{14E52AA8-35A8-4B4E-BD5F-5113892F4121}" sibTransId="{3DBA1738-7F44-446E-A8C0-35BD645F00EB}"/>
    <dgm:cxn modelId="{0CE5AD90-B295-416F-9C46-56E748EC9B30}" type="presOf" srcId="{E5DEE825-434F-440D-AB49-3B237133D746}" destId="{2BA02071-7263-47AC-8F47-95BB13F34D3E}" srcOrd="0" destOrd="0" presId="urn:microsoft.com/office/officeart/2005/8/layout/cycle2"/>
    <dgm:cxn modelId="{8A2055A1-E11D-43F7-8BD1-3B138827333B}" srcId="{E5DEE825-434F-440D-AB49-3B237133D746}" destId="{0E6A90AF-EC4B-42FE-BBEC-34C8DE6E0779}" srcOrd="4" destOrd="0" parTransId="{23E158DE-0FC1-4ABA-9F39-258FCE0CE47E}" sibTransId="{8B669526-C358-4E16-AD60-07E659988A78}"/>
    <dgm:cxn modelId="{F54758A1-06A6-4F7F-9C74-4F721C9FCA9F}" type="presOf" srcId="{3DBA1738-7F44-446E-A8C0-35BD645F00EB}" destId="{078BD110-8888-4091-B055-8B1059E1A7C3}" srcOrd="0" destOrd="0" presId="urn:microsoft.com/office/officeart/2005/8/layout/cycle2"/>
    <dgm:cxn modelId="{708D3CD6-B000-4584-86C7-18916669C99C}" type="presOf" srcId="{DBCF9579-2F00-4CF0-A221-F2EF254C7778}" destId="{DEB920A1-2354-4AF4-A339-361B62E644DE}" srcOrd="0" destOrd="0" presId="urn:microsoft.com/office/officeart/2005/8/layout/cycle2"/>
    <dgm:cxn modelId="{665FF6E3-9CD4-4B1D-A82C-10CEE0469B97}" type="presOf" srcId="{3DBA1738-7F44-446E-A8C0-35BD645F00EB}" destId="{C823C3C2-2915-4A8A-9976-95F3695B2513}" srcOrd="1" destOrd="0" presId="urn:microsoft.com/office/officeart/2005/8/layout/cycle2"/>
    <dgm:cxn modelId="{00B792E4-34C1-4304-A5E8-023EA204E061}" type="presOf" srcId="{8B669526-C358-4E16-AD60-07E659988A78}" destId="{CEBABD64-334B-4E08-B848-92F4661B83AE}" srcOrd="0" destOrd="0" presId="urn:microsoft.com/office/officeart/2005/8/layout/cycle2"/>
    <dgm:cxn modelId="{B24B3902-2EFF-47CB-894A-AA572B4A2171}" type="presParOf" srcId="{2BA02071-7263-47AC-8F47-95BB13F34D3E}" destId="{45362F9B-A299-45AF-9D4A-713C536F3F66}" srcOrd="0" destOrd="0" presId="urn:microsoft.com/office/officeart/2005/8/layout/cycle2"/>
    <dgm:cxn modelId="{26B2A560-E8BF-4690-A5B9-00F3AF8C6467}" type="presParOf" srcId="{2BA02071-7263-47AC-8F47-95BB13F34D3E}" destId="{DEB920A1-2354-4AF4-A339-361B62E644DE}" srcOrd="1" destOrd="0" presId="urn:microsoft.com/office/officeart/2005/8/layout/cycle2"/>
    <dgm:cxn modelId="{E6DE40A2-E76B-4293-9449-CD1D7F508FED}" type="presParOf" srcId="{DEB920A1-2354-4AF4-A339-361B62E644DE}" destId="{72AE0ABB-7743-4DDC-B998-343C2D8DD1EB}" srcOrd="0" destOrd="0" presId="urn:microsoft.com/office/officeart/2005/8/layout/cycle2"/>
    <dgm:cxn modelId="{7ED7CF9C-B488-4E36-BD02-61EA6926934D}" type="presParOf" srcId="{2BA02071-7263-47AC-8F47-95BB13F34D3E}" destId="{B2A31879-21C7-48F8-8B1A-1F7E91DBA20B}" srcOrd="2" destOrd="0" presId="urn:microsoft.com/office/officeart/2005/8/layout/cycle2"/>
    <dgm:cxn modelId="{2FC55689-4CEB-4BFE-A80E-E43CC8EC445D}" type="presParOf" srcId="{2BA02071-7263-47AC-8F47-95BB13F34D3E}" destId="{078BD110-8888-4091-B055-8B1059E1A7C3}" srcOrd="3" destOrd="0" presId="urn:microsoft.com/office/officeart/2005/8/layout/cycle2"/>
    <dgm:cxn modelId="{9107ACB3-CF24-48A4-B914-4A1053156053}" type="presParOf" srcId="{078BD110-8888-4091-B055-8B1059E1A7C3}" destId="{C823C3C2-2915-4A8A-9976-95F3695B2513}" srcOrd="0" destOrd="0" presId="urn:microsoft.com/office/officeart/2005/8/layout/cycle2"/>
    <dgm:cxn modelId="{C2B836A8-DC1B-4576-B395-B952164A69B8}" type="presParOf" srcId="{2BA02071-7263-47AC-8F47-95BB13F34D3E}" destId="{57856B15-18DB-4FEA-AE7F-9DF27DDE0210}" srcOrd="4" destOrd="0" presId="urn:microsoft.com/office/officeart/2005/8/layout/cycle2"/>
    <dgm:cxn modelId="{6F965374-B12E-41C4-A593-EE61EEF4AA86}" type="presParOf" srcId="{2BA02071-7263-47AC-8F47-95BB13F34D3E}" destId="{620952C2-C5F7-4F88-8E83-6DFB4813594A}" srcOrd="5" destOrd="0" presId="urn:microsoft.com/office/officeart/2005/8/layout/cycle2"/>
    <dgm:cxn modelId="{BA35D443-F28B-49BC-A75A-ABFFD12BF54E}" type="presParOf" srcId="{620952C2-C5F7-4F88-8E83-6DFB4813594A}" destId="{792E15E8-EB36-4555-B9CF-093F28B45D3A}" srcOrd="0" destOrd="0" presId="urn:microsoft.com/office/officeart/2005/8/layout/cycle2"/>
    <dgm:cxn modelId="{8A061E3D-693E-443D-BC3B-986EFBD5AC58}" type="presParOf" srcId="{2BA02071-7263-47AC-8F47-95BB13F34D3E}" destId="{FB5856F9-7156-498A-8CE0-03E00137406F}" srcOrd="6" destOrd="0" presId="urn:microsoft.com/office/officeart/2005/8/layout/cycle2"/>
    <dgm:cxn modelId="{3B818BE1-6403-41CF-B223-6A62653647E3}" type="presParOf" srcId="{2BA02071-7263-47AC-8F47-95BB13F34D3E}" destId="{9DE2D29D-F203-4490-BF13-31680E935C4A}" srcOrd="7" destOrd="0" presId="urn:microsoft.com/office/officeart/2005/8/layout/cycle2"/>
    <dgm:cxn modelId="{DA0D9F90-36FB-400A-987D-367C6E8D3BC9}" type="presParOf" srcId="{9DE2D29D-F203-4490-BF13-31680E935C4A}" destId="{AB7D2174-5E50-4823-95A2-28B375CDF97D}" srcOrd="0" destOrd="0" presId="urn:microsoft.com/office/officeart/2005/8/layout/cycle2"/>
    <dgm:cxn modelId="{DAD2153F-2A57-4CDE-AD66-E6582E275514}" type="presParOf" srcId="{2BA02071-7263-47AC-8F47-95BB13F34D3E}" destId="{925F0056-767B-4D34-B24B-927D1BFB92EC}" srcOrd="8" destOrd="0" presId="urn:microsoft.com/office/officeart/2005/8/layout/cycle2"/>
    <dgm:cxn modelId="{2BB15464-E832-4035-B87B-C034D211F94B}" type="presParOf" srcId="{2BA02071-7263-47AC-8F47-95BB13F34D3E}" destId="{CEBABD64-334B-4E08-B848-92F4661B83AE}" srcOrd="9" destOrd="0" presId="urn:microsoft.com/office/officeart/2005/8/layout/cycle2"/>
    <dgm:cxn modelId="{E13B9560-2B66-42FF-A70C-CE0D8112B6C1}" type="presParOf" srcId="{CEBABD64-334B-4E08-B848-92F4661B83AE}" destId="{BC7865ED-430D-4C29-B91E-A98DD3E40A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62F9B-A299-45AF-9D4A-713C536F3F66}">
      <dsp:nvSpPr>
        <dsp:cNvPr id="0" name=""/>
        <dsp:cNvSpPr/>
      </dsp:nvSpPr>
      <dsp:spPr>
        <a:xfrm>
          <a:off x="3246437" y="534"/>
          <a:ext cx="1635124" cy="16351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Měření</a:t>
          </a:r>
        </a:p>
      </dsp:txBody>
      <dsp:txXfrm>
        <a:off x="3485895" y="239992"/>
        <a:ext cx="1156208" cy="1156208"/>
      </dsp:txXfrm>
    </dsp:sp>
    <dsp:sp modelId="{DEB920A1-2354-4AF4-A339-361B62E644DE}">
      <dsp:nvSpPr>
        <dsp:cNvPr id="0" name=""/>
        <dsp:cNvSpPr/>
      </dsp:nvSpPr>
      <dsp:spPr>
        <a:xfrm rot="2160000">
          <a:off x="4830234" y="125730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4842728" y="1329221"/>
        <a:ext cx="305286" cy="331112"/>
      </dsp:txXfrm>
    </dsp:sp>
    <dsp:sp modelId="{B2A31879-21C7-48F8-8B1A-1F7E91DBA20B}">
      <dsp:nvSpPr>
        <dsp:cNvPr id="0" name=""/>
        <dsp:cNvSpPr/>
      </dsp:nvSpPr>
      <dsp:spPr>
        <a:xfrm>
          <a:off x="5235001" y="1445310"/>
          <a:ext cx="1635124" cy="1635124"/>
        </a:xfrm>
        <a:prstGeom prst="ellipse">
          <a:avLst/>
        </a:prstGeom>
        <a:solidFill>
          <a:schemeClr val="accent2">
            <a:hueOff val="3733643"/>
            <a:satOff val="396"/>
            <a:lumOff val="-49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Report</a:t>
          </a:r>
        </a:p>
      </dsp:txBody>
      <dsp:txXfrm>
        <a:off x="5474459" y="1684768"/>
        <a:ext cx="1156208" cy="1156208"/>
      </dsp:txXfrm>
    </dsp:sp>
    <dsp:sp modelId="{078BD110-8888-4091-B055-8B1059E1A7C3}">
      <dsp:nvSpPr>
        <dsp:cNvPr id="0" name=""/>
        <dsp:cNvSpPr/>
      </dsp:nvSpPr>
      <dsp:spPr>
        <a:xfrm rot="6480000">
          <a:off x="5458534" y="3144055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733643"/>
            <a:satOff val="396"/>
            <a:lumOff val="-49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10800000">
        <a:off x="5544168" y="3192209"/>
        <a:ext cx="305286" cy="331112"/>
      </dsp:txXfrm>
    </dsp:sp>
    <dsp:sp modelId="{57856B15-18DB-4FEA-AE7F-9DF27DDE0210}">
      <dsp:nvSpPr>
        <dsp:cNvPr id="0" name=""/>
        <dsp:cNvSpPr/>
      </dsp:nvSpPr>
      <dsp:spPr>
        <a:xfrm>
          <a:off x="4475437" y="3783007"/>
          <a:ext cx="1635124" cy="1635124"/>
        </a:xfrm>
        <a:prstGeom prst="ellipse">
          <a:avLst/>
        </a:prstGeom>
        <a:solidFill>
          <a:schemeClr val="accent2">
            <a:hueOff val="7467286"/>
            <a:satOff val="791"/>
            <a:lumOff val="-99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Analýza</a:t>
          </a:r>
        </a:p>
      </dsp:txBody>
      <dsp:txXfrm>
        <a:off x="4714895" y="4022465"/>
        <a:ext cx="1156208" cy="1156208"/>
      </dsp:txXfrm>
    </dsp:sp>
    <dsp:sp modelId="{620952C2-C5F7-4F88-8E83-6DFB4813594A}">
      <dsp:nvSpPr>
        <dsp:cNvPr id="0" name=""/>
        <dsp:cNvSpPr/>
      </dsp:nvSpPr>
      <dsp:spPr>
        <a:xfrm rot="10800000">
          <a:off x="3858281" y="432464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7467286"/>
            <a:satOff val="791"/>
            <a:lumOff val="-99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10800000">
        <a:off x="3989118" y="4435013"/>
        <a:ext cx="305286" cy="331112"/>
      </dsp:txXfrm>
    </dsp:sp>
    <dsp:sp modelId="{FB5856F9-7156-498A-8CE0-03E00137406F}">
      <dsp:nvSpPr>
        <dsp:cNvPr id="0" name=""/>
        <dsp:cNvSpPr/>
      </dsp:nvSpPr>
      <dsp:spPr>
        <a:xfrm>
          <a:off x="2017437" y="3783007"/>
          <a:ext cx="1635124" cy="1635124"/>
        </a:xfrm>
        <a:prstGeom prst="ellipse">
          <a:avLst/>
        </a:prstGeom>
        <a:solidFill>
          <a:schemeClr val="accent2">
            <a:hueOff val="11200929"/>
            <a:satOff val="1187"/>
            <a:lumOff val="-148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Úpravy / Optimalizace</a:t>
          </a:r>
        </a:p>
      </dsp:txBody>
      <dsp:txXfrm>
        <a:off x="2256895" y="4022465"/>
        <a:ext cx="1156208" cy="1156208"/>
      </dsp:txXfrm>
    </dsp:sp>
    <dsp:sp modelId="{9DE2D29D-F203-4490-BF13-31680E935C4A}">
      <dsp:nvSpPr>
        <dsp:cNvPr id="0" name=""/>
        <dsp:cNvSpPr/>
      </dsp:nvSpPr>
      <dsp:spPr>
        <a:xfrm rot="15120000">
          <a:off x="2240970" y="3167533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1200929"/>
            <a:satOff val="1187"/>
            <a:lumOff val="-148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10800000">
        <a:off x="2326604" y="3340121"/>
        <a:ext cx="305286" cy="331112"/>
      </dsp:txXfrm>
    </dsp:sp>
    <dsp:sp modelId="{925F0056-767B-4D34-B24B-927D1BFB92EC}">
      <dsp:nvSpPr>
        <dsp:cNvPr id="0" name=""/>
        <dsp:cNvSpPr/>
      </dsp:nvSpPr>
      <dsp:spPr>
        <a:xfrm>
          <a:off x="1257873" y="1445310"/>
          <a:ext cx="1635124" cy="1635124"/>
        </a:xfrm>
        <a:prstGeom prst="ellipse">
          <a:avLst/>
        </a:prstGeom>
        <a:solidFill>
          <a:schemeClr val="accent2">
            <a:hueOff val="14934572"/>
            <a:satOff val="1582"/>
            <a:lumOff val="-198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Stanovení cílů</a:t>
          </a:r>
        </a:p>
      </dsp:txBody>
      <dsp:txXfrm>
        <a:off x="1497331" y="1684768"/>
        <a:ext cx="1156208" cy="1156208"/>
      </dsp:txXfrm>
    </dsp:sp>
    <dsp:sp modelId="{CEBABD64-334B-4E08-B848-92F4661B83AE}">
      <dsp:nvSpPr>
        <dsp:cNvPr id="0" name=""/>
        <dsp:cNvSpPr/>
      </dsp:nvSpPr>
      <dsp:spPr>
        <a:xfrm rot="19440000">
          <a:off x="2841670" y="127181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4934572"/>
            <a:satOff val="1582"/>
            <a:lumOff val="-198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2854164" y="1420635"/>
        <a:ext cx="305286" cy="331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00">
              <a:latin typeface="Arial"/>
              <a:cs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E029-4A85-6F47-9C07-7CE3AE97AE5A}" type="datetimeFigureOut">
              <a:rPr lang="en-US" sz="1000" smtClean="0">
                <a:latin typeface="Arial"/>
                <a:cs typeface="Arial"/>
              </a:rPr>
              <a:t>2/18/19</a:t>
            </a:fld>
            <a:endParaRPr lang="en-US" sz="1000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55B8A-90BD-794B-9FA7-C814F9DD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668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/>
                <a:cs typeface="Arial"/>
              </a:defRPr>
            </a:lvl1pPr>
          </a:lstStyle>
          <a:p>
            <a:fld id="{5778D9C8-B76B-8340-B969-AEB88388AC58}" type="datetimeFigureOut">
              <a:rPr lang="en-US" smtClean="0"/>
              <a:pPr/>
              <a:t>2/18/19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edit</a:t>
            </a:r>
            <a:r>
              <a:rPr lang="cs-CZ"/>
              <a:t> Master text </a:t>
            </a:r>
            <a:r>
              <a:rPr lang="cs-CZ" err="1"/>
              <a:t>styles</a:t>
            </a:r>
            <a:endParaRPr lang="cs-CZ"/>
          </a:p>
          <a:p>
            <a:pPr lvl="1"/>
            <a:r>
              <a:rPr lang="cs-CZ"/>
              <a:t>Second </a:t>
            </a:r>
            <a:r>
              <a:rPr lang="cs-CZ" err="1"/>
              <a:t>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</a:t>
            </a:r>
            <a:r>
              <a:rPr lang="cs-CZ" err="1"/>
              <a:t>level</a:t>
            </a:r>
            <a:endParaRPr lang="cs-CZ"/>
          </a:p>
          <a:p>
            <a:pPr lvl="3"/>
            <a:r>
              <a:rPr lang="cs-CZ" err="1"/>
              <a:t>Fourth</a:t>
            </a:r>
            <a:r>
              <a:rPr lang="cs-CZ"/>
              <a:t> </a:t>
            </a:r>
            <a:r>
              <a:rPr lang="cs-CZ" err="1"/>
              <a:t>level</a:t>
            </a:r>
            <a:endParaRPr lang="cs-CZ"/>
          </a:p>
          <a:p>
            <a:pPr lvl="4"/>
            <a:r>
              <a:rPr lang="cs-CZ" err="1"/>
              <a:t>Fifth</a:t>
            </a:r>
            <a:r>
              <a:rPr lang="cs-CZ"/>
              <a:t> </a:t>
            </a:r>
            <a:r>
              <a:rPr lang="cs-CZ" err="1"/>
              <a:t>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/>
                <a:cs typeface="Arial"/>
              </a:defRPr>
            </a:lvl1pPr>
          </a:lstStyle>
          <a:p>
            <a:fld id="{3561C127-A890-3343-8E2D-4EE4A0C16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606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1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1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1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1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1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1C127-A890-3343-8E2D-4EE4A0C16E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49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1C127-A890-3343-8E2D-4EE4A0C16E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22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D5785-2B78-4BD1-A288-9A966AE694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041" y="32855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12" name="Zástupný symbol pro text 8">
            <a:extLst>
              <a:ext uri="{FF2B5EF4-FFF2-40B4-BE49-F238E27FC236}">
                <a16:creationId xmlns:a16="http://schemas.microsoft.com/office/drawing/2014/main" id="{904AB60E-0EE9-4D78-94E5-EBE99913C6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889" y="3542313"/>
            <a:ext cx="10515600" cy="2766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Jméno Příjmení</a:t>
            </a:r>
          </a:p>
          <a:p>
            <a:pPr lvl="0"/>
            <a:endParaRPr lang="cs-CZ"/>
          </a:p>
        </p:txBody>
      </p:sp>
      <p:sp>
        <p:nvSpPr>
          <p:cNvPr id="13" name="Zástupný symbol pro text 8">
            <a:extLst>
              <a:ext uri="{FF2B5EF4-FFF2-40B4-BE49-F238E27FC236}">
                <a16:creationId xmlns:a16="http://schemas.microsoft.com/office/drawing/2014/main" id="{0334F799-5B65-44D5-9359-5363300585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4889" y="3847294"/>
            <a:ext cx="10515600" cy="2725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Pozice</a:t>
            </a:r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</p:txBody>
      </p:sp>
      <p:sp>
        <p:nvSpPr>
          <p:cNvPr id="14" name="Zástupný symbol pro text 8">
            <a:extLst>
              <a:ext uri="{FF2B5EF4-FFF2-40B4-BE49-F238E27FC236}">
                <a16:creationId xmlns:a16="http://schemas.microsoft.com/office/drawing/2014/main" id="{455C9BED-CB5B-474C-B59B-BA23E93F8E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4889" y="4560499"/>
            <a:ext cx="10515600" cy="2725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Datum</a:t>
            </a:r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</p:txBody>
      </p:sp>
      <p:pic>
        <p:nvPicPr>
          <p:cNvPr id="7" name="LogoCB">
            <a:extLst>
              <a:ext uri="{FF2B5EF4-FFF2-40B4-BE49-F238E27FC236}">
                <a16:creationId xmlns:a16="http://schemas.microsoft.com/office/drawing/2014/main" id="{1940525D-F9E5-4AD2-9669-FAFF651A4E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97" y="5585977"/>
            <a:ext cx="1398249" cy="71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32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ělový slide 3">
    <p:bg>
      <p:bgPr>
        <a:gradFill>
          <a:gsLst>
            <a:gs pos="0">
              <a:srgbClr val="0077E0"/>
            </a:gs>
            <a:gs pos="94000">
              <a:srgbClr val="00BE8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DDB356-607B-43FB-A205-38628662C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4600067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>
                <a:latin typeface="+mj-lt"/>
              </a:defRPr>
            </a:lvl1pPr>
          </a:lstStyle>
          <a:p>
            <a:r>
              <a:rPr lang="cs-CZ"/>
              <a:t>Předělový slide 3</a:t>
            </a:r>
          </a:p>
        </p:txBody>
      </p:sp>
      <p:sp>
        <p:nvSpPr>
          <p:cNvPr id="6" name="Zástupný symbol pro text 8">
            <a:extLst>
              <a:ext uri="{FF2B5EF4-FFF2-40B4-BE49-F238E27FC236}">
                <a16:creationId xmlns:a16="http://schemas.microsoft.com/office/drawing/2014/main" id="{214B5C33-B5A4-4287-848E-BCB3AFAA6A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501488"/>
            <a:ext cx="10515600" cy="639430"/>
          </a:xfrm>
          <a:prstGeom prst="rect">
            <a:avLst/>
          </a:prstGeom>
        </p:spPr>
        <p:txBody>
          <a:bodyPr anchor="b" anchorCtr="0"/>
          <a:lstStyle>
            <a:lvl1pPr algn="r">
              <a:defRPr sz="1600"/>
            </a:lvl1pPr>
          </a:lstStyle>
          <a:p>
            <a:pPr lvl="0"/>
            <a:r>
              <a:rPr lang="cs-CZ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3195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ředělový slide 3">
    <p:bg>
      <p:bgPr>
        <a:gradFill>
          <a:gsLst>
            <a:gs pos="0">
              <a:srgbClr val="0077E0"/>
            </a:gs>
            <a:gs pos="100000">
              <a:srgbClr val="44009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DDB356-607B-43FB-A205-38628662C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4600067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>
                <a:latin typeface="+mj-lt"/>
              </a:defRPr>
            </a:lvl1pPr>
          </a:lstStyle>
          <a:p>
            <a:r>
              <a:rPr lang="cs-CZ"/>
              <a:t>Předělový slide 3</a:t>
            </a:r>
          </a:p>
        </p:txBody>
      </p:sp>
      <p:sp>
        <p:nvSpPr>
          <p:cNvPr id="6" name="Zástupný symbol pro text 8">
            <a:extLst>
              <a:ext uri="{FF2B5EF4-FFF2-40B4-BE49-F238E27FC236}">
                <a16:creationId xmlns:a16="http://schemas.microsoft.com/office/drawing/2014/main" id="{214B5C33-B5A4-4287-848E-BCB3AFAA6A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501488"/>
            <a:ext cx="10515600" cy="639430"/>
          </a:xfrm>
          <a:prstGeom prst="rect">
            <a:avLst/>
          </a:prstGeom>
        </p:spPr>
        <p:txBody>
          <a:bodyPr anchor="b" anchorCtr="0"/>
          <a:lstStyle>
            <a:lvl1pPr algn="r">
              <a:defRPr sz="1600"/>
            </a:lvl1pPr>
          </a:lstStyle>
          <a:p>
            <a:pPr lvl="0"/>
            <a:r>
              <a:rPr lang="cs-CZ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88684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2C1CEA-4774-45A7-A96D-5DC6B0E49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489" y="365124"/>
            <a:ext cx="10516800" cy="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Obsah prezentace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71BA9A4-E2C7-4F6C-90FD-56787C94A2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AF5C001-56B1-415B-A9DA-F4B7140A01C9}" type="datetimeFigureOut">
              <a:rPr lang="cs-CZ" smtClean="0"/>
              <a:pPr/>
              <a:t>18.02.19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1B66613-924E-45AC-8CA1-9DEDF19B7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2893214-2FE8-4C82-B8C0-12BC1684E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95F92B-B7AC-4CD8-9043-9A2A9E865B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2D0F025-224F-42AA-9FFD-902E9B1BF2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134928" y="2949904"/>
            <a:ext cx="3633693" cy="9143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ts val="1700"/>
              </a:lnSpc>
              <a:buNone/>
              <a:defRPr sz="1400" baseline="0">
                <a:solidFill>
                  <a:srgbClr val="2B3946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Zde shrňte agendu prezentace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CD3B4C40-BA68-4C3F-AC03-BBB10162A1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821" y="2948354"/>
            <a:ext cx="1243107" cy="9378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b="1">
                <a:solidFill>
                  <a:srgbClr val="0077E0"/>
                </a:solidFill>
                <a:latin typeface="+mn-lt"/>
              </a:defRPr>
            </a:lvl1pPr>
          </a:lstStyle>
          <a:p>
            <a:pPr lvl="0"/>
            <a:r>
              <a:rPr lang="cs-CZ" noProof="0"/>
              <a:t>##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D456E5F-1CBE-4FBC-B392-5344DC8E4590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2134928" y="3864309"/>
            <a:ext cx="3633693" cy="9143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ts val="1700"/>
              </a:lnSpc>
              <a:buNone/>
              <a:defRPr sz="1400">
                <a:solidFill>
                  <a:srgbClr val="2B3946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Šablona je připravena pro šest sekcí</a:t>
            </a:r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7F9B68D6-B803-4ED5-8274-C2357459C29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1821" y="3862759"/>
            <a:ext cx="1243107" cy="9378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b="1">
                <a:solidFill>
                  <a:srgbClr val="0077E0"/>
                </a:solidFill>
                <a:latin typeface="+mn-lt"/>
              </a:defRPr>
            </a:lvl1pPr>
          </a:lstStyle>
          <a:p>
            <a:pPr lvl="0"/>
            <a:r>
              <a:rPr lang="cs-CZ" noProof="0"/>
              <a:t>##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DAF155C-3B3A-41A8-91EC-35DEF442B077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2134928" y="4800611"/>
            <a:ext cx="3633693" cy="9143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ts val="1700"/>
              </a:lnSpc>
              <a:buNone/>
              <a:defRPr sz="1400" baseline="0">
                <a:solidFill>
                  <a:srgbClr val="2B3946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Pokud jich máte více, můžete použít standardní slide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F36346F1-4A12-469E-9F01-31D09D8A505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1821" y="4777164"/>
            <a:ext cx="1243107" cy="9378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b="1">
                <a:solidFill>
                  <a:srgbClr val="0077E0"/>
                </a:solidFill>
                <a:latin typeface="+mn-lt"/>
              </a:defRPr>
            </a:lvl1pPr>
          </a:lstStyle>
          <a:p>
            <a:pPr lvl="0"/>
            <a:r>
              <a:rPr lang="cs-CZ" noProof="0"/>
              <a:t>##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90F3385-CE7C-46B9-994E-6573B18A7316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7621328" y="2948354"/>
            <a:ext cx="3633693" cy="93784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ts val="1700"/>
              </a:lnSpc>
              <a:buNone/>
              <a:defRPr sz="1400">
                <a:solidFill>
                  <a:srgbClr val="2B3946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Agenda, která má více než 6 bloků je již nepřehledná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926D489A-115A-4353-9B6D-2E2F8A859AD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78221" y="2948354"/>
            <a:ext cx="1243107" cy="9378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b="1">
                <a:solidFill>
                  <a:srgbClr val="0077E0"/>
                </a:solidFill>
                <a:latin typeface="+mn-lt"/>
              </a:defRPr>
            </a:lvl1pPr>
          </a:lstStyle>
          <a:p>
            <a:pPr lvl="0"/>
            <a:r>
              <a:rPr lang="cs-CZ" noProof="0"/>
              <a:t>##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49D2FB0-EDA3-46CB-AAFC-84BF31472DE7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7621328" y="3886206"/>
            <a:ext cx="3633693" cy="9143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ts val="1700"/>
              </a:lnSpc>
              <a:buNone/>
              <a:defRPr sz="1400">
                <a:solidFill>
                  <a:srgbClr val="2B3946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Doplňte název další sekce</a:t>
            </a:r>
          </a:p>
        </p:txBody>
      </p:sp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17183B08-3454-44DC-9F49-6303B8FB008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78221" y="3862759"/>
            <a:ext cx="1243107" cy="9378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b="1">
                <a:solidFill>
                  <a:srgbClr val="0077E0"/>
                </a:solidFill>
                <a:latin typeface="+mn-lt"/>
              </a:defRPr>
            </a:lvl1pPr>
          </a:lstStyle>
          <a:p>
            <a:pPr lvl="0"/>
            <a:r>
              <a:rPr lang="cs-CZ" noProof="0"/>
              <a:t>##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79989EE-A0D1-4513-A037-91113FCBDF47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7621328" y="4800611"/>
            <a:ext cx="3633693" cy="9143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ts val="1700"/>
              </a:lnSpc>
              <a:buNone/>
              <a:defRPr sz="1400">
                <a:solidFill>
                  <a:srgbClr val="2B3946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/>
              <a:t>Doplňte název další sekce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AE82C724-92B0-43C0-BD17-E80DD56E4E7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78221" y="4777164"/>
            <a:ext cx="1243107" cy="9378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b="1">
                <a:solidFill>
                  <a:srgbClr val="0077E0"/>
                </a:solidFill>
                <a:latin typeface="+mn-lt"/>
              </a:defRPr>
            </a:lvl1pPr>
          </a:lstStyle>
          <a:p>
            <a:pPr lvl="0"/>
            <a:r>
              <a:rPr lang="cs-CZ" noProof="0"/>
              <a:t>##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DB16C58F-A0AC-4406-87CC-655342FE601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77712" y="1966116"/>
            <a:ext cx="10515600" cy="869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cs-CZ" noProof="0"/>
              <a:t>Někdy je vhodné prezentaci uvést shrnutím agendy. Jednotlivé body mají dost místa na to, abyste v nich mohli vyjádřit hlavní myšlenku. Pak se agenda stává i velmi jednoduchým “</a:t>
            </a:r>
            <a:r>
              <a:rPr lang="cs-CZ" noProof="0" err="1"/>
              <a:t>executive</a:t>
            </a:r>
            <a:r>
              <a:rPr lang="cs-CZ" noProof="0"/>
              <a:t> </a:t>
            </a:r>
            <a:r>
              <a:rPr lang="cs-CZ" noProof="0" err="1"/>
              <a:t>summary</a:t>
            </a:r>
            <a:r>
              <a:rPr lang="cs-CZ" noProof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170007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092873-42DA-40A3-98F2-290CC45AA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3357" y="365124"/>
            <a:ext cx="10516800" cy="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Agenda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7B37CCF-2D03-4F21-ACE6-E27793B282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AF5C001-56B1-415B-A9DA-F4B7140A01C9}" type="datetimeFigureOut">
              <a:rPr lang="cs-CZ" smtClean="0"/>
              <a:pPr/>
              <a:t>18.02.19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E6BA3ED-EF36-471F-8CBA-C36FAD57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24A45FA-3FE8-4DF1-80DA-4C49724A1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95F92B-B7AC-4CD8-9043-9A2A9E865B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Content Placeholder 20">
            <a:extLst>
              <a:ext uri="{FF2B5EF4-FFF2-40B4-BE49-F238E27FC236}">
                <a16:creationId xmlns:a16="http://schemas.microsoft.com/office/drawing/2014/main" id="{5B41704B-26F2-455E-A994-E8EFFE15FC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3059" y="1680093"/>
            <a:ext cx="2232760" cy="140335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8500" b="1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cs-CZ"/>
              <a:t>01</a:t>
            </a:r>
            <a:endParaRPr lang="en-US"/>
          </a:p>
        </p:txBody>
      </p:sp>
      <p:sp>
        <p:nvSpPr>
          <p:cNvPr id="7" name="Content Placeholder 20">
            <a:extLst>
              <a:ext uri="{FF2B5EF4-FFF2-40B4-BE49-F238E27FC236}">
                <a16:creationId xmlns:a16="http://schemas.microsoft.com/office/drawing/2014/main" id="{6E8E5156-458D-48A9-98E7-78B2D0E03A4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58810" y="1680093"/>
            <a:ext cx="2226925" cy="140335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8500" b="1">
                <a:solidFill>
                  <a:srgbClr val="7030A0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cs-CZ"/>
              <a:t>04</a:t>
            </a:r>
            <a:endParaRPr lang="en-US"/>
          </a:p>
        </p:txBody>
      </p:sp>
      <p:sp>
        <p:nvSpPr>
          <p:cNvPr id="8" name="Content Placeholder 20">
            <a:extLst>
              <a:ext uri="{FF2B5EF4-FFF2-40B4-BE49-F238E27FC236}">
                <a16:creationId xmlns:a16="http://schemas.microsoft.com/office/drawing/2014/main" id="{BD9662D3-1A08-42A9-93B1-DB785C24A75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69911" y="1680093"/>
            <a:ext cx="2248063" cy="140335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8500" b="1">
                <a:solidFill>
                  <a:srgbClr val="FC4C02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cs-CZ"/>
              <a:t>03</a:t>
            </a:r>
            <a:endParaRPr lang="en-US"/>
          </a:p>
        </p:txBody>
      </p:sp>
      <p:sp>
        <p:nvSpPr>
          <p:cNvPr id="9" name="Content Placeholder 20">
            <a:extLst>
              <a:ext uri="{FF2B5EF4-FFF2-40B4-BE49-F238E27FC236}">
                <a16:creationId xmlns:a16="http://schemas.microsoft.com/office/drawing/2014/main" id="{30F7492D-F09A-438B-8263-0D8AA1467E2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581312" y="1680093"/>
            <a:ext cx="2247763" cy="140335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8500" b="1">
                <a:solidFill>
                  <a:srgbClr val="1ABEA0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cs-CZ"/>
              <a:t>02</a:t>
            </a:r>
            <a:endParaRPr lang="en-US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68E28B5E-E1D3-41FD-AABE-B8BA9B49E7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3060" y="3100683"/>
            <a:ext cx="2232760" cy="55241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14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4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400">
                <a:latin typeface="Arial"/>
                <a:cs typeface="Arial"/>
              </a:defRPr>
            </a:lvl4pPr>
            <a:lvl5pPr marL="1828800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cs-CZ"/>
              <a:t>Titulek prvního bloku</a:t>
            </a:r>
            <a:endParaRPr lang="en-US"/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E7A383E3-AD9D-4DC3-B4F4-BDCE966625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3059" y="3658162"/>
            <a:ext cx="2232761" cy="212463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0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4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400">
                <a:latin typeface="Arial"/>
                <a:cs typeface="Arial"/>
              </a:defRPr>
            </a:lvl4pPr>
            <a:lvl5pPr marL="1828800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cs-CZ"/>
              <a:t>Vlastní text, který může obsahovat i odrážky</a:t>
            </a:r>
            <a:endParaRPr lang="en-US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EA2CA79-EA0C-4614-BD70-13249C7CC0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81312" y="3083443"/>
            <a:ext cx="2232417" cy="57355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14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4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400">
                <a:latin typeface="Arial"/>
                <a:cs typeface="Arial"/>
              </a:defRPr>
            </a:lvl4pPr>
            <a:lvl5pPr marL="1828800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cs-CZ"/>
              <a:t>Titulek druhého bloku</a:t>
            </a:r>
            <a:endParaRPr lang="en-US"/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A41E15A8-1539-43C4-97DD-A90432FBDB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1312" y="3657000"/>
            <a:ext cx="2232417" cy="212448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0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4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400">
                <a:latin typeface="Arial"/>
                <a:cs typeface="Arial"/>
              </a:defRPr>
            </a:lvl4pPr>
            <a:lvl5pPr marL="1828800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cs-CZ"/>
              <a:t>Vlastní text, který může obsahovat i odrážky</a:t>
            </a:r>
            <a:endParaRPr lang="en-US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33E6D532-8423-4952-B8FA-8497AC44A0A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54363" y="3105519"/>
            <a:ext cx="2263611" cy="55279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14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4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400">
                <a:latin typeface="Arial"/>
                <a:cs typeface="Arial"/>
              </a:defRPr>
            </a:lvl4pPr>
            <a:lvl5pPr marL="1828800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cs-CZ"/>
              <a:t>Titulek třetího bloku</a:t>
            </a:r>
            <a:endParaRPr lang="en-US"/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63B3992D-86DD-445C-82E8-42D2D24162A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54363" y="3676819"/>
            <a:ext cx="2263611" cy="210466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0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4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400">
                <a:latin typeface="Arial"/>
                <a:cs typeface="Arial"/>
              </a:defRPr>
            </a:lvl4pPr>
            <a:lvl5pPr marL="1828800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cs-CZ"/>
              <a:t>Vlastní text, který může obsahovat i odrážky</a:t>
            </a:r>
            <a:endParaRPr lang="en-US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C45DD9BE-918B-4445-ACBE-DD390EBB39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58810" y="3103101"/>
            <a:ext cx="2226925" cy="5494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lnSpc>
                <a:spcPct val="90000"/>
              </a:lnSpc>
              <a:buNone/>
              <a:defRPr sz="14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4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400">
                <a:latin typeface="Arial"/>
                <a:cs typeface="Arial"/>
              </a:defRPr>
            </a:lvl4pPr>
            <a:lvl5pPr marL="1828800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cs-CZ"/>
              <a:t>Titulek čtvrtého bloku</a:t>
            </a:r>
            <a:endParaRPr lang="en-US"/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913A361C-B96C-46C1-8535-7204844A7EF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58810" y="3658324"/>
            <a:ext cx="2226925" cy="21231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0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14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400">
                <a:latin typeface="Arial"/>
                <a:cs typeface="Arial"/>
              </a:defRPr>
            </a:lvl4pPr>
            <a:lvl5pPr marL="1828800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cs-CZ"/>
              <a:t>Vlastní text, který může obsahovat i odrážky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30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2F6B41-6934-4C92-9AEE-9B4C0B59A7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4"/>
            <a:ext cx="10516800" cy="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Obsah/Agenda ve formátu tabulky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38648EF-FB17-4A0F-9367-AB0A949E24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AF5C001-56B1-415B-A9DA-F4B7140A01C9}" type="datetimeFigureOut">
              <a:rPr lang="cs-CZ" smtClean="0"/>
              <a:pPr/>
              <a:t>18.02.19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64A73B-6F78-445D-BE1F-FEE57ABD3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19309B-8E2E-47C4-9F89-82162526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95F92B-B7AC-4CD8-9043-9A2A9E865B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tabulku 7">
            <a:extLst>
              <a:ext uri="{FF2B5EF4-FFF2-40B4-BE49-F238E27FC236}">
                <a16:creationId xmlns:a16="http://schemas.microsoft.com/office/drawing/2014/main" id="{4B8966D5-067B-471B-8B66-AFD278F6541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83357" y="1986095"/>
            <a:ext cx="10515600" cy="3282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>
              <a:defRPr>
                <a:ln>
                  <a:solidFill>
                    <a:srgbClr val="9BA1A1"/>
                  </a:solidFill>
                  <a:miter lim="800000"/>
                </a:ln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160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kladní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datum 15">
            <a:extLst>
              <a:ext uri="{FF2B5EF4-FFF2-40B4-BE49-F238E27FC236}">
                <a16:creationId xmlns:a16="http://schemas.microsoft.com/office/drawing/2014/main" id="{13F27E79-96EC-42A1-9628-8FFC4CE4B63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AF5C001-56B1-415B-A9DA-F4B7140A01C9}" type="datetimeFigureOut">
              <a:rPr lang="cs-CZ" smtClean="0"/>
              <a:pPr/>
              <a:t>18.02.19</a:t>
            </a:fld>
            <a:endParaRPr lang="cs-CZ"/>
          </a:p>
        </p:txBody>
      </p:sp>
      <p:sp>
        <p:nvSpPr>
          <p:cNvPr id="17" name="Zástupný symbol pro zápatí 16">
            <a:extLst>
              <a:ext uri="{FF2B5EF4-FFF2-40B4-BE49-F238E27FC236}">
                <a16:creationId xmlns:a16="http://schemas.microsoft.com/office/drawing/2014/main" id="{FAC6590A-7443-4B83-B434-A76F9C2746E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Zástupný symbol pro číslo snímku 17">
            <a:extLst>
              <a:ext uri="{FF2B5EF4-FFF2-40B4-BE49-F238E27FC236}">
                <a16:creationId xmlns:a16="http://schemas.microsoft.com/office/drawing/2014/main" id="{00D153D8-9519-4154-8A82-139AD2EB833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95F92B-B7AC-4CD8-9043-9A2A9E865B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9" name="Nadpis 18">
            <a:extLst>
              <a:ext uri="{FF2B5EF4-FFF2-40B4-BE49-F238E27FC236}">
                <a16:creationId xmlns:a16="http://schemas.microsoft.com/office/drawing/2014/main" id="{F24DF255-7865-4FD9-A991-8E3DEDC204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068" y="365126"/>
            <a:ext cx="10515600" cy="540131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Nadpis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9D4B195D-E6CD-4713-AD74-1D5B76103B8C}"/>
              </a:ext>
            </a:extLst>
          </p:cNvPr>
          <p:cNvSpPr/>
          <p:nvPr userDrawn="1"/>
        </p:nvSpPr>
        <p:spPr>
          <a:xfrm>
            <a:off x="3145536" y="3932924"/>
            <a:ext cx="2023872" cy="7579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100">
              <a:latin typeface="Arial"/>
              <a:cs typeface="Arial"/>
            </a:endParaRPr>
          </a:p>
        </p:txBody>
      </p:sp>
      <p:sp>
        <p:nvSpPr>
          <p:cNvPr id="12" name="Zástupný symbol pro obsah 21">
            <a:extLst>
              <a:ext uri="{FF2B5EF4-FFF2-40B4-BE49-F238E27FC236}">
                <a16:creationId xmlns:a16="http://schemas.microsoft.com/office/drawing/2014/main" id="{DEE45A42-617C-4B85-854E-AC433B54EC60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04736" y="1620000"/>
            <a:ext cx="10516800" cy="4500000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2pPr>
            <a:lvl3pPr marL="17145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buFont typeface="Arial" panose="020B0604020202020204" pitchFamily="34" charset="0"/>
              <a:buChar char="•"/>
              <a:defRPr b="0"/>
            </a:lvl4pPr>
            <a:lvl5pPr marL="0">
              <a:spcBef>
                <a:spcPts val="600"/>
              </a:spcBef>
              <a:spcAft>
                <a:spcPts val="600"/>
              </a:spcAft>
              <a:defRPr sz="1000" b="0"/>
            </a:lvl5pPr>
            <a:lvl6pPr marL="0">
              <a:defRPr sz="1000" baseline="0">
                <a:latin typeface="Arial" panose="020B0604020202020204" pitchFamily="34" charset="0"/>
              </a:defRPr>
            </a:lvl6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Nadpis</a:t>
            </a:r>
          </a:p>
          <a:p>
            <a:pPr lvl="2"/>
            <a:r>
              <a:rPr lang="cs-CZ"/>
              <a:t>Odrážka</a:t>
            </a:r>
          </a:p>
          <a:p>
            <a:pPr lvl="3"/>
            <a:r>
              <a:rPr lang="cs-CZ"/>
              <a:t>Odrážka druhá úroveň</a:t>
            </a:r>
          </a:p>
          <a:p>
            <a:pPr lvl="4"/>
            <a:r>
              <a:rPr lang="cs-CZ"/>
              <a:t>Malý text																																																												</a:t>
            </a:r>
          </a:p>
        </p:txBody>
      </p:sp>
    </p:spTree>
    <p:extLst>
      <p:ext uri="{BB962C8B-B14F-4D97-AF65-F5344CB8AC3E}">
        <p14:creationId xmlns:p14="http://schemas.microsoft.com/office/powerpoint/2010/main" val="3837191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kladní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02B793-C964-422C-91A9-CFE759F96B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4647" y="365126"/>
            <a:ext cx="10515600" cy="503554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Základní snímek</a:t>
            </a:r>
            <a:r>
              <a:rPr lang="en-US"/>
              <a:t> s </a:t>
            </a:r>
            <a:r>
              <a:rPr lang="en-US" err="1"/>
              <a:t>podnadpisem</a:t>
            </a: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1A8A026-ADEB-4354-BEB4-948B2007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C001-56B1-415B-A9DA-F4B7140A01C9}" type="datetimeFigureOut">
              <a:rPr lang="cs-CZ" smtClean="0"/>
              <a:pPr/>
              <a:t>18.02.19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A66BDEC-1EB1-4A18-B434-0995F3FB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37CF88E-4C1C-46D6-87C2-A61F6851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92B-B7AC-4CD8-9043-9A2A9E865B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sah 21">
            <a:extLst>
              <a:ext uri="{FF2B5EF4-FFF2-40B4-BE49-F238E27FC236}">
                <a16:creationId xmlns:a16="http://schemas.microsoft.com/office/drawing/2014/main" id="{5BEBA45E-61FB-40F6-B012-ED1E5A4C8AC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93447" y="1620000"/>
            <a:ext cx="10516800" cy="4500000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buFont typeface="Arial" panose="020B0604020202020204" pitchFamily="34" charset="0"/>
              <a:buChar char="•"/>
              <a:defRPr b="0"/>
            </a:lvl4pPr>
            <a:lvl5pPr marL="0">
              <a:spcBef>
                <a:spcPts val="600"/>
              </a:spcBef>
              <a:spcAft>
                <a:spcPts val="600"/>
              </a:spcAft>
              <a:defRPr sz="1000" b="0"/>
            </a:lvl5pPr>
            <a:lvl6pPr marL="0">
              <a:defRPr sz="1000" baseline="0">
                <a:latin typeface="Arial" panose="020B0604020202020204" pitchFamily="34" charset="0"/>
              </a:defRPr>
            </a:lvl6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Nadpis</a:t>
            </a:r>
          </a:p>
          <a:p>
            <a:pPr lvl="2"/>
            <a:r>
              <a:rPr lang="cs-CZ"/>
              <a:t>Odrážka </a:t>
            </a:r>
          </a:p>
          <a:p>
            <a:pPr lvl="3"/>
            <a:r>
              <a:rPr lang="cs-CZ"/>
              <a:t>Odrážka druhá úroveň</a:t>
            </a:r>
          </a:p>
          <a:p>
            <a:pPr lvl="4"/>
            <a:r>
              <a:rPr lang="cs-CZ"/>
              <a:t>Malý text																																																												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C948BF5A-4399-4176-9D49-63AFAC4F358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3448" y="895131"/>
            <a:ext cx="10516800" cy="39465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2515327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ouslopcov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02B793-C964-422C-91A9-CFE759F96B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068" y="383743"/>
            <a:ext cx="10515600" cy="540131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Dvousloupcový text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1A8A026-ADEB-4354-BEB4-948B2007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C001-56B1-415B-A9DA-F4B7140A01C9}" type="datetimeFigureOut">
              <a:rPr lang="cs-CZ" smtClean="0"/>
              <a:pPr/>
              <a:t>18.02.19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A66BDEC-1EB1-4A18-B434-0995F3FB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37CF88E-4C1C-46D6-87C2-A61F6851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92B-B7AC-4CD8-9043-9A2A9E865B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21">
            <a:extLst>
              <a:ext uri="{FF2B5EF4-FFF2-40B4-BE49-F238E27FC236}">
                <a16:creationId xmlns:a16="http://schemas.microsoft.com/office/drawing/2014/main" id="{1ACBC793-7F70-4932-AC1C-8FDBDAF3007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94647" y="1620000"/>
            <a:ext cx="10516800" cy="4500000"/>
          </a:xfrm>
          <a:prstGeom prst="rect">
            <a:avLst/>
          </a:prstGeom>
        </p:spPr>
        <p:txBody>
          <a:bodyPr numCol="2" spcCol="360000"/>
          <a:lstStyle>
            <a:lvl1pPr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 b="1">
                <a:solidFill>
                  <a:srgbClr val="0077E0"/>
                </a:solidFill>
                <a:latin typeface="+mn-lt"/>
                <a:cs typeface="Arial" panose="020B0604020202020204" pitchFamily="34" charset="0"/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buFont typeface="Arial" panose="020B0604020202020204" pitchFamily="34" charset="0"/>
              <a:buChar char="•"/>
              <a:defRPr b="0"/>
            </a:lvl4pPr>
            <a:lvl5pPr marL="0">
              <a:spcBef>
                <a:spcPts val="600"/>
              </a:spcBef>
              <a:spcAft>
                <a:spcPts val="600"/>
              </a:spcAft>
              <a:defRPr sz="1000" b="0"/>
            </a:lvl5pPr>
            <a:lvl6pPr marL="0">
              <a:defRPr sz="1000" baseline="0">
                <a:latin typeface="Arial" panose="020B0604020202020204" pitchFamily="34" charset="0"/>
              </a:defRPr>
            </a:lvl6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Nadpis</a:t>
            </a:r>
          </a:p>
          <a:p>
            <a:pPr lvl="2"/>
            <a:r>
              <a:rPr lang="cs-CZ"/>
              <a:t>Odrážka</a:t>
            </a:r>
          </a:p>
          <a:p>
            <a:pPr lvl="3"/>
            <a:r>
              <a:rPr lang="cs-CZ"/>
              <a:t>Odrážka druhá úroveň</a:t>
            </a:r>
          </a:p>
          <a:p>
            <a:pPr lvl="4"/>
            <a:r>
              <a:rPr lang="cs-CZ"/>
              <a:t>Malý text																																																												</a:t>
            </a:r>
          </a:p>
        </p:txBody>
      </p:sp>
    </p:spTree>
    <p:extLst>
      <p:ext uri="{BB962C8B-B14F-4D97-AF65-F5344CB8AC3E}">
        <p14:creationId xmlns:p14="http://schemas.microsoft.com/office/powerpoint/2010/main" val="4030870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upec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1E02CC-18CD-4A8C-835D-F044813980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Snímek se sloupcem vpravo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78717E0-1B7E-4001-B5FF-0A9C609AD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C001-56B1-415B-A9DA-F4B7140A01C9}" type="datetimeFigureOut">
              <a:rPr lang="cs-CZ" smtClean="0"/>
              <a:pPr/>
              <a:t>18.02.19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BB1AE2-6F9A-4105-BB3E-0388DBA6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1A9EFF-2F9F-46D4-A308-51BD4178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92B-B7AC-4CD8-9043-9A2A9E865B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21">
            <a:extLst>
              <a:ext uri="{FF2B5EF4-FFF2-40B4-BE49-F238E27FC236}">
                <a16:creationId xmlns:a16="http://schemas.microsoft.com/office/drawing/2014/main" id="{6A9807DF-7CDF-480E-92BE-5595B11EC59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889633" y="1620000"/>
            <a:ext cx="6465367" cy="4500000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 b="1">
                <a:solidFill>
                  <a:srgbClr val="0077E0"/>
                </a:solidFill>
                <a:latin typeface="+mn-lt"/>
                <a:cs typeface="Arial" panose="020B0604020202020204" pitchFamily="34" charset="0"/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buFont typeface="Arial" panose="020B0604020202020204" pitchFamily="34" charset="0"/>
              <a:buChar char="•"/>
              <a:defRPr b="0"/>
            </a:lvl4pPr>
            <a:lvl5pPr marL="0">
              <a:spcBef>
                <a:spcPts val="600"/>
              </a:spcBef>
              <a:spcAft>
                <a:spcPts val="600"/>
              </a:spcAft>
              <a:defRPr sz="1000" b="0"/>
            </a:lvl5pPr>
            <a:lvl6pPr marL="0">
              <a:defRPr sz="1000" baseline="0">
                <a:latin typeface="Arial" panose="020B0604020202020204" pitchFamily="34" charset="0"/>
              </a:defRPr>
            </a:lvl6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Nadpis</a:t>
            </a:r>
          </a:p>
          <a:p>
            <a:pPr lvl="2"/>
            <a:r>
              <a:rPr lang="cs-CZ"/>
              <a:t>Odrážka</a:t>
            </a:r>
          </a:p>
          <a:p>
            <a:pPr lvl="3"/>
            <a:r>
              <a:rPr lang="cs-CZ"/>
              <a:t>Odrážka druhá úroveň</a:t>
            </a:r>
          </a:p>
          <a:p>
            <a:pPr lvl="4"/>
            <a:r>
              <a:rPr lang="cs-CZ"/>
              <a:t>Malý text																																																												</a:t>
            </a:r>
          </a:p>
        </p:txBody>
      </p:sp>
    </p:spTree>
    <p:extLst>
      <p:ext uri="{BB962C8B-B14F-4D97-AF65-F5344CB8AC3E}">
        <p14:creationId xmlns:p14="http://schemas.microsoft.com/office/powerpoint/2010/main" val="1641836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02B793-C964-422C-91A9-CFE759F96B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068" y="365126"/>
            <a:ext cx="10515600" cy="540131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Dva sloupce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1A8A026-ADEB-4354-BEB4-948B2007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C001-56B1-415B-A9DA-F4B7140A01C9}" type="datetimeFigureOut">
              <a:rPr lang="cs-CZ" smtClean="0"/>
              <a:pPr/>
              <a:t>18.02.19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A66BDEC-1EB1-4A18-B434-0995F3FB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37CF88E-4C1C-46D6-87C2-A61F6851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92B-B7AC-4CD8-9043-9A2A9E865B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7E0B5CDF-80B8-45D5-B93D-6F8336EA37A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2682" y="1619226"/>
            <a:ext cx="5173133" cy="57075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lvl2pPr>
            <a:lvl3pPr marL="171450" marR="0" indent="-25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"/>
              <a:tabLst/>
              <a:defRPr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b="0"/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77E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Podnadpis</a:t>
            </a:r>
          </a:p>
        </p:txBody>
      </p:sp>
      <p:sp>
        <p:nvSpPr>
          <p:cNvPr id="14" name="Zástupný symbol pro text 12">
            <a:extLst>
              <a:ext uri="{FF2B5EF4-FFF2-40B4-BE49-F238E27FC236}">
                <a16:creationId xmlns:a16="http://schemas.microsoft.com/office/drawing/2014/main" id="{22C8ED81-3541-431F-94C2-1D870C17E2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20514" y="1619226"/>
            <a:ext cx="5173133" cy="57075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lvl2pPr>
            <a:lvl3pPr marL="171450" marR="0" indent="-25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"/>
              <a:tabLst/>
              <a:defRPr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b="0"/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77E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Podnadpis</a:t>
            </a:r>
          </a:p>
        </p:txBody>
      </p:sp>
      <p:sp>
        <p:nvSpPr>
          <p:cNvPr id="10" name="Zástupný symbol pro obsah 13">
            <a:extLst>
              <a:ext uri="{FF2B5EF4-FFF2-40B4-BE49-F238E27FC236}">
                <a16:creationId xmlns:a16="http://schemas.microsoft.com/office/drawing/2014/main" id="{1995CE20-872A-436C-A42A-D3ADF9BBC021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3357" y="2298967"/>
            <a:ext cx="5172457" cy="3821807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000"/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5" name="Zástupný symbol pro obsah 13">
            <a:extLst>
              <a:ext uri="{FF2B5EF4-FFF2-40B4-BE49-F238E27FC236}">
                <a16:creationId xmlns:a16="http://schemas.microsoft.com/office/drawing/2014/main" id="{C10E35D7-2F36-4AC2-8183-4DB4E922C2CD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6226501" y="2298967"/>
            <a:ext cx="5172457" cy="3821807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000"/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55312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 2">
    <p:bg>
      <p:bgPr>
        <a:gradFill flip="none" rotWithShape="1">
          <a:gsLst>
            <a:gs pos="0">
              <a:srgbClr val="0077E0"/>
            </a:gs>
            <a:gs pos="93000">
              <a:srgbClr val="00BE8C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D5785-2B78-4BD1-A288-9A966AE694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041" y="32855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12" name="Zástupný symbol pro text 8">
            <a:extLst>
              <a:ext uri="{FF2B5EF4-FFF2-40B4-BE49-F238E27FC236}">
                <a16:creationId xmlns:a16="http://schemas.microsoft.com/office/drawing/2014/main" id="{904AB60E-0EE9-4D78-94E5-EBE99913C6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889" y="3542313"/>
            <a:ext cx="10515600" cy="2766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Jméno Příjmení</a:t>
            </a:r>
          </a:p>
          <a:p>
            <a:pPr lvl="0"/>
            <a:endParaRPr lang="cs-CZ"/>
          </a:p>
        </p:txBody>
      </p:sp>
      <p:sp>
        <p:nvSpPr>
          <p:cNvPr id="13" name="Zástupný symbol pro text 8">
            <a:extLst>
              <a:ext uri="{FF2B5EF4-FFF2-40B4-BE49-F238E27FC236}">
                <a16:creationId xmlns:a16="http://schemas.microsoft.com/office/drawing/2014/main" id="{0334F799-5B65-44D5-9359-5363300585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4889" y="3847294"/>
            <a:ext cx="10515600" cy="2725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Pozice</a:t>
            </a:r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</p:txBody>
      </p:sp>
      <p:sp>
        <p:nvSpPr>
          <p:cNvPr id="14" name="Zástupný symbol pro text 8">
            <a:extLst>
              <a:ext uri="{FF2B5EF4-FFF2-40B4-BE49-F238E27FC236}">
                <a16:creationId xmlns:a16="http://schemas.microsoft.com/office/drawing/2014/main" id="{455C9BED-CB5B-474C-B59B-BA23E93F8E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4889" y="4560499"/>
            <a:ext cx="10515600" cy="2725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Datum</a:t>
            </a:r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</p:txBody>
      </p:sp>
      <p:pic>
        <p:nvPicPr>
          <p:cNvPr id="7" name="LogoCB">
            <a:extLst>
              <a:ext uri="{FF2B5EF4-FFF2-40B4-BE49-F238E27FC236}">
                <a16:creationId xmlns:a16="http://schemas.microsoft.com/office/drawing/2014/main" id="{1940525D-F9E5-4AD2-9669-FAFF651A4E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97" y="5585977"/>
            <a:ext cx="1398249" cy="71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10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02B793-C964-422C-91A9-CFE759F96B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3357" y="365126"/>
            <a:ext cx="10515600" cy="540131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Tři sloupce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1A8A026-ADEB-4354-BEB4-948B2007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C001-56B1-415B-A9DA-F4B7140A01C9}" type="datetimeFigureOut">
              <a:rPr lang="cs-CZ" smtClean="0"/>
              <a:pPr/>
              <a:t>18.02.19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A66BDEC-1EB1-4A18-B434-0995F3FB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37CF88E-4C1C-46D6-87C2-A61F6851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92B-B7AC-4CD8-9043-9A2A9E865B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text 12">
            <a:extLst>
              <a:ext uri="{FF2B5EF4-FFF2-40B4-BE49-F238E27FC236}">
                <a16:creationId xmlns:a16="http://schemas.microsoft.com/office/drawing/2014/main" id="{E7EB8FB8-31A7-4FC7-99F4-A83892ABE58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2682" y="1619226"/>
            <a:ext cx="3342300" cy="57075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lvl2pPr>
            <a:lvl3pPr marL="171450" marR="0" indent="-25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"/>
              <a:tabLst/>
              <a:defRPr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b="0"/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77E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Podnadpis</a:t>
            </a:r>
          </a:p>
        </p:txBody>
      </p:sp>
      <p:sp>
        <p:nvSpPr>
          <p:cNvPr id="18" name="Zástupný symbol pro text 12">
            <a:extLst>
              <a:ext uri="{FF2B5EF4-FFF2-40B4-BE49-F238E27FC236}">
                <a16:creationId xmlns:a16="http://schemas.microsoft.com/office/drawing/2014/main" id="{A040C8E9-A41F-4C57-8118-46D8572B2D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56658" y="1619226"/>
            <a:ext cx="3342300" cy="57075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lvl2pPr>
            <a:lvl3pPr marL="171450" marR="0" indent="-25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"/>
              <a:tabLst/>
              <a:defRPr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b="0"/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77E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Podnadpis</a:t>
            </a:r>
          </a:p>
        </p:txBody>
      </p:sp>
      <p:sp>
        <p:nvSpPr>
          <p:cNvPr id="20" name="Zástupný symbol pro text 12">
            <a:extLst>
              <a:ext uri="{FF2B5EF4-FFF2-40B4-BE49-F238E27FC236}">
                <a16:creationId xmlns:a16="http://schemas.microsoft.com/office/drawing/2014/main" id="{AB03EF47-FE11-41C4-9A6E-53D18202626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68657" y="1619226"/>
            <a:ext cx="3342300" cy="57075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lvl2pPr>
            <a:lvl3pPr marL="171450" marR="0" indent="-25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"/>
              <a:tabLst/>
              <a:defRPr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b="0"/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77E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Podnadpis</a:t>
            </a:r>
          </a:p>
        </p:txBody>
      </p:sp>
      <p:sp>
        <p:nvSpPr>
          <p:cNvPr id="12" name="Zástupný symbol pro obsah 13">
            <a:extLst>
              <a:ext uri="{FF2B5EF4-FFF2-40B4-BE49-F238E27FC236}">
                <a16:creationId xmlns:a16="http://schemas.microsoft.com/office/drawing/2014/main" id="{17A22397-D9BE-4BAE-9905-3BE5E242AC3C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883357" y="2298967"/>
            <a:ext cx="3341624" cy="3821807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000"/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3" name="Zástupný symbol pro obsah 13">
            <a:extLst>
              <a:ext uri="{FF2B5EF4-FFF2-40B4-BE49-F238E27FC236}">
                <a16:creationId xmlns:a16="http://schemas.microsoft.com/office/drawing/2014/main" id="{5526227B-BE6B-44AE-A5BB-613F8B5DAB6C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478651" y="2298967"/>
            <a:ext cx="3341624" cy="3821807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000"/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4" name="Zástupný symbol pro obsah 13">
            <a:extLst>
              <a:ext uri="{FF2B5EF4-FFF2-40B4-BE49-F238E27FC236}">
                <a16:creationId xmlns:a16="http://schemas.microsoft.com/office/drawing/2014/main" id="{6DCBE285-64BD-4C46-BB0B-92484195152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8057333" y="2298967"/>
            <a:ext cx="3341624" cy="3821807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000"/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7579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tyři sloupc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02B793-C964-422C-91A9-CFE759F96B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Čtyři sloupce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1A8A026-ADEB-4354-BEB4-948B2007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C001-56B1-415B-A9DA-F4B7140A01C9}" type="datetimeFigureOut">
              <a:rPr lang="cs-CZ" smtClean="0"/>
              <a:pPr/>
              <a:t>18.02.19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A66BDEC-1EB1-4A18-B434-0995F3FB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37CF88E-4C1C-46D6-87C2-A61F6851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92B-B7AC-4CD8-9043-9A2A9E865B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Zástupný symbol pro text 12">
            <a:extLst>
              <a:ext uri="{FF2B5EF4-FFF2-40B4-BE49-F238E27FC236}">
                <a16:creationId xmlns:a16="http://schemas.microsoft.com/office/drawing/2014/main" id="{867A39EF-FB0F-4C24-8F49-B56519B6195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2683" y="1620000"/>
            <a:ext cx="2431272" cy="57075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lvl2pPr>
            <a:lvl3pPr marL="171450" marR="0" indent="-25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"/>
              <a:tabLst/>
              <a:defRPr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b="0"/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77E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Podnadpis</a:t>
            </a:r>
          </a:p>
        </p:txBody>
      </p:sp>
      <p:sp>
        <p:nvSpPr>
          <p:cNvPr id="17" name="Zástupný symbol pro text 12">
            <a:extLst>
              <a:ext uri="{FF2B5EF4-FFF2-40B4-BE49-F238E27FC236}">
                <a16:creationId xmlns:a16="http://schemas.microsoft.com/office/drawing/2014/main" id="{DD29A612-33BB-4B6E-9BDE-31DBFB8A62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967503" y="1620000"/>
            <a:ext cx="2431272" cy="57075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lvl2pPr>
            <a:lvl3pPr marL="171450" marR="0" indent="-25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"/>
              <a:tabLst/>
              <a:defRPr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b="0"/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77E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Podnadpis</a:t>
            </a:r>
          </a:p>
        </p:txBody>
      </p:sp>
      <p:sp>
        <p:nvSpPr>
          <p:cNvPr id="25" name="Zástupný symbol pro text 12">
            <a:extLst>
              <a:ext uri="{FF2B5EF4-FFF2-40B4-BE49-F238E27FC236}">
                <a16:creationId xmlns:a16="http://schemas.microsoft.com/office/drawing/2014/main" id="{BB6BE9A1-4C6C-4A15-8608-DBDE1DD4C45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80823" y="1620000"/>
            <a:ext cx="2431272" cy="57075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lvl2pPr>
            <a:lvl3pPr marL="171450" marR="0" indent="-25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"/>
              <a:tabLst/>
              <a:defRPr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b="0"/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77E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Podnadpis</a:t>
            </a:r>
          </a:p>
        </p:txBody>
      </p:sp>
      <p:sp>
        <p:nvSpPr>
          <p:cNvPr id="27" name="Zástupný symbol pro text 12">
            <a:extLst>
              <a:ext uri="{FF2B5EF4-FFF2-40B4-BE49-F238E27FC236}">
                <a16:creationId xmlns:a16="http://schemas.microsoft.com/office/drawing/2014/main" id="{94336A8D-6D43-4C81-9E07-2B1D8A7256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80985" y="1620000"/>
            <a:ext cx="2431272" cy="57075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lvl2pPr>
            <a:lvl3pPr marL="171450" marR="0" indent="-25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"/>
              <a:tabLst/>
              <a:defRPr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b="0"/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77E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Podnadpis</a:t>
            </a:r>
          </a:p>
        </p:txBody>
      </p:sp>
      <p:sp>
        <p:nvSpPr>
          <p:cNvPr id="18" name="Zástupný symbol pro obsah 13">
            <a:extLst>
              <a:ext uri="{FF2B5EF4-FFF2-40B4-BE49-F238E27FC236}">
                <a16:creationId xmlns:a16="http://schemas.microsoft.com/office/drawing/2014/main" id="{3262A2C8-91F5-435E-8D77-109869D4328A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883357" y="2298967"/>
            <a:ext cx="2448235" cy="3821807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000"/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9" name="Zástupný symbol pro obsah 13">
            <a:extLst>
              <a:ext uri="{FF2B5EF4-FFF2-40B4-BE49-F238E27FC236}">
                <a16:creationId xmlns:a16="http://schemas.microsoft.com/office/drawing/2014/main" id="{312D2392-E420-4546-AA34-1F7467F1ABB3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3563860" y="2298967"/>
            <a:ext cx="2448235" cy="3821807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000"/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0" name="Zástupný symbol pro obsah 13">
            <a:extLst>
              <a:ext uri="{FF2B5EF4-FFF2-40B4-BE49-F238E27FC236}">
                <a16:creationId xmlns:a16="http://schemas.microsoft.com/office/drawing/2014/main" id="{432C3F99-CFB0-45E0-B2FD-E238697F091A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6280985" y="2298967"/>
            <a:ext cx="2448235" cy="3821807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000"/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1" name="Zástupný symbol pro obsah 13">
            <a:extLst>
              <a:ext uri="{FF2B5EF4-FFF2-40B4-BE49-F238E27FC236}">
                <a16:creationId xmlns:a16="http://schemas.microsoft.com/office/drawing/2014/main" id="{A4702961-59FE-4BEB-B7CC-B618BEC5E03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8959021" y="2298966"/>
            <a:ext cx="2448235" cy="3821807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000"/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44281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výraznění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02B793-C964-422C-91A9-CFE759F96B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Snímek s akcentem vlevo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1A8A026-ADEB-4354-BEB4-948B2007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C001-56B1-415B-A9DA-F4B7140A01C9}" type="datetimeFigureOut">
              <a:rPr lang="cs-CZ" smtClean="0"/>
              <a:pPr/>
              <a:t>18.02.19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A66BDEC-1EB1-4A18-B434-0995F3FB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37CF88E-4C1C-46D6-87C2-A61F6851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92B-B7AC-4CD8-9043-9A2A9E865B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ext Placeholder 28">
            <a:extLst>
              <a:ext uri="{FF2B5EF4-FFF2-40B4-BE49-F238E27FC236}">
                <a16:creationId xmlns:a16="http://schemas.microsoft.com/office/drawing/2014/main" id="{D9A459D0-689C-4491-905E-72CE4AEE45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9489" y="1979651"/>
            <a:ext cx="3969749" cy="3280225"/>
          </a:xfrm>
          <a:prstGeom prst="rect">
            <a:avLst/>
          </a:prstGeom>
          <a:solidFill>
            <a:srgbClr val="0077E0"/>
          </a:solidFill>
        </p:spPr>
        <p:txBody>
          <a:bodyPr vert="horz" lIns="126000" tIns="108000" rIns="126000" bIns="108000"/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 sz="14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400">
                <a:latin typeface="Arial"/>
                <a:cs typeface="Arial"/>
              </a:defRPr>
            </a:lvl4pPr>
            <a:lvl5pPr marL="1828800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cs-CZ"/>
              <a:t>Text nebo číslo, které byste chtěli zvlášť zvýraznit</a:t>
            </a:r>
          </a:p>
        </p:txBody>
      </p:sp>
      <p:sp>
        <p:nvSpPr>
          <p:cNvPr id="9" name="Zástupný symbol pro obsah 21">
            <a:extLst>
              <a:ext uri="{FF2B5EF4-FFF2-40B4-BE49-F238E27FC236}">
                <a16:creationId xmlns:a16="http://schemas.microsoft.com/office/drawing/2014/main" id="{AB1D3F35-390B-47AB-9E2A-475F5D09A9DD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155813" y="1979650"/>
            <a:ext cx="6356037" cy="3280225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buFont typeface="Arial" panose="020B0604020202020204" pitchFamily="34" charset="0"/>
              <a:buChar char="•"/>
              <a:defRPr b="0"/>
            </a:lvl4pPr>
            <a:lvl5pPr marL="0">
              <a:spcBef>
                <a:spcPts val="600"/>
              </a:spcBef>
              <a:spcAft>
                <a:spcPts val="600"/>
              </a:spcAft>
              <a:defRPr sz="1000" b="0"/>
            </a:lvl5pPr>
            <a:lvl6pPr marL="0">
              <a:defRPr sz="1000" baseline="0">
                <a:latin typeface="Arial" panose="020B0604020202020204" pitchFamily="34" charset="0"/>
              </a:defRPr>
            </a:lvl6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Nadpis</a:t>
            </a:r>
          </a:p>
          <a:p>
            <a:pPr lvl="2"/>
            <a:r>
              <a:rPr lang="cs-CZ"/>
              <a:t>Odrážka</a:t>
            </a:r>
          </a:p>
          <a:p>
            <a:pPr lvl="3"/>
            <a:r>
              <a:rPr lang="cs-CZ"/>
              <a:t>Odrážka druhá úroveň</a:t>
            </a:r>
          </a:p>
          <a:p>
            <a:pPr lvl="4"/>
            <a:r>
              <a:rPr lang="cs-CZ"/>
              <a:t>Malý text																																																												</a:t>
            </a:r>
          </a:p>
        </p:txBody>
      </p:sp>
    </p:spTree>
    <p:extLst>
      <p:ext uri="{BB962C8B-B14F-4D97-AF65-F5344CB8AC3E}">
        <p14:creationId xmlns:p14="http://schemas.microsoft.com/office/powerpoint/2010/main" val="2926977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výraznění vprav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02B793-C964-422C-91A9-CFE759F96B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Snímek s akcentem vpravo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1A8A026-ADEB-4354-BEB4-948B2007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C001-56B1-415B-A9DA-F4B7140A01C9}" type="datetimeFigureOut">
              <a:rPr lang="cs-CZ" smtClean="0"/>
              <a:pPr/>
              <a:t>18.02.19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A66BDEC-1EB1-4A18-B434-0995F3FB1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37CF88E-4C1C-46D6-87C2-A61F68514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92B-B7AC-4CD8-9043-9A2A9E865B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ext Placeholder 28">
            <a:extLst>
              <a:ext uri="{FF2B5EF4-FFF2-40B4-BE49-F238E27FC236}">
                <a16:creationId xmlns:a16="http://schemas.microsoft.com/office/drawing/2014/main" id="{D9A459D0-689C-4491-905E-72CE4AEE45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61472" y="1989085"/>
            <a:ext cx="3969749" cy="3280225"/>
          </a:xfrm>
          <a:prstGeom prst="rect">
            <a:avLst/>
          </a:prstGeom>
          <a:solidFill>
            <a:srgbClr val="0077E0"/>
          </a:solidFill>
        </p:spPr>
        <p:txBody>
          <a:bodyPr vert="horz" lIns="126000" tIns="108000" rIns="126000" bIns="108000"/>
          <a:lstStyle>
            <a:lvl1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 sz="14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4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400">
                <a:latin typeface="Arial"/>
                <a:cs typeface="Arial"/>
              </a:defRPr>
            </a:lvl4pPr>
            <a:lvl5pPr marL="1828800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cs-CZ"/>
              <a:t>Text nebo číslo, které byste chtěli zvlášť zvýraznit</a:t>
            </a:r>
            <a:endParaRPr lang="en-US"/>
          </a:p>
        </p:txBody>
      </p:sp>
      <p:sp>
        <p:nvSpPr>
          <p:cNvPr id="9" name="Zástupný symbol pro obsah 21">
            <a:extLst>
              <a:ext uri="{FF2B5EF4-FFF2-40B4-BE49-F238E27FC236}">
                <a16:creationId xmlns:a16="http://schemas.microsoft.com/office/drawing/2014/main" id="{BDA66798-C139-4744-B577-388ED8756DB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72068" y="1985870"/>
            <a:ext cx="6135624" cy="3280225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buFont typeface="Arial" panose="020B0604020202020204" pitchFamily="34" charset="0"/>
              <a:buChar char="•"/>
              <a:defRPr b="0"/>
            </a:lvl4pPr>
            <a:lvl5pPr marL="0">
              <a:spcBef>
                <a:spcPts val="600"/>
              </a:spcBef>
              <a:spcAft>
                <a:spcPts val="600"/>
              </a:spcAft>
              <a:defRPr sz="1000" b="0"/>
            </a:lvl5pPr>
            <a:lvl6pPr marL="0">
              <a:defRPr sz="1000" baseline="0">
                <a:latin typeface="Arial" panose="020B0604020202020204" pitchFamily="34" charset="0"/>
              </a:defRPr>
            </a:lvl6pPr>
          </a:lstStyle>
          <a:p>
            <a:pPr lvl="0"/>
            <a:r>
              <a:rPr lang="cs-CZ"/>
              <a:t>Text nadpisu</a:t>
            </a:r>
          </a:p>
          <a:p>
            <a:pPr lvl="1"/>
            <a:r>
              <a:rPr lang="cs-CZ"/>
              <a:t>Základní text</a:t>
            </a:r>
          </a:p>
          <a:p>
            <a:pPr lvl="2"/>
            <a:r>
              <a:rPr lang="cs-CZ"/>
              <a:t>Odrážka</a:t>
            </a:r>
          </a:p>
          <a:p>
            <a:pPr lvl="3"/>
            <a:r>
              <a:rPr lang="cs-CZ"/>
              <a:t>Odrážka druhá úroveň</a:t>
            </a:r>
          </a:p>
          <a:p>
            <a:pPr lvl="4"/>
            <a:r>
              <a:rPr lang="cs-CZ"/>
              <a:t>Malý text																																																												</a:t>
            </a:r>
          </a:p>
        </p:txBody>
      </p:sp>
    </p:spTree>
    <p:extLst>
      <p:ext uri="{BB962C8B-B14F-4D97-AF65-F5344CB8AC3E}">
        <p14:creationId xmlns:p14="http://schemas.microsoft.com/office/powerpoint/2010/main" val="3625328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97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n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AA9E44-0174-4132-86CC-8DD55D092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3357" y="365126"/>
            <a:ext cx="10515600" cy="540131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Volný design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4576508-B420-4947-95D4-C62D9C14E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C001-56B1-415B-A9DA-F4B7140A01C9}" type="datetimeFigureOut">
              <a:rPr lang="cs-CZ" smtClean="0"/>
              <a:pPr/>
              <a:t>18.02.19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CBAD1E8-E48A-4BEF-8CB3-E0F1819C6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554956-6528-4D04-8779-0D4B019E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92B-B7AC-4CD8-9043-9A2A9E865B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0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obrázk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112A8-7AEA-4DAB-A51E-878CA0734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489" y="365126"/>
            <a:ext cx="10515600" cy="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CF361A9-4F90-4EA8-82BD-ACDCDE561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C001-56B1-415B-A9DA-F4B7140A01C9}" type="datetimeFigureOut">
              <a:rPr lang="cs-CZ" smtClean="0"/>
              <a:pPr/>
              <a:t>18.02.19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399EB15-27A3-47F0-A6C1-D4E15AB6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F35FD0C-F3CB-4C8B-A76F-BC687696E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92B-B7AC-4CD8-9043-9A2A9E865B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55686E70-A10F-422E-988E-F78A68487A0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867401" y="1620001"/>
            <a:ext cx="5486399" cy="450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latin typeface="Arial"/>
                <a:cs typeface="Arial"/>
              </a:defRPr>
            </a:lvl1pPr>
          </a:lstStyle>
          <a:p>
            <a:pPr lvl="0"/>
            <a:r>
              <a:rPr lang="cs-CZ"/>
              <a:t>Vlož obrázek</a:t>
            </a:r>
            <a:endParaRPr lang="en-US"/>
          </a:p>
        </p:txBody>
      </p:sp>
      <p:sp>
        <p:nvSpPr>
          <p:cNvPr id="10" name="Zástupný symbol pro text 6">
            <a:extLst>
              <a:ext uri="{FF2B5EF4-FFF2-40B4-BE49-F238E27FC236}">
                <a16:creationId xmlns:a16="http://schemas.microsoft.com/office/drawing/2014/main" id="{7721C62C-E645-4173-942E-55B65BAA2FE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0869" y="895131"/>
            <a:ext cx="10516800" cy="39465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Podnadpis</a:t>
            </a:r>
          </a:p>
        </p:txBody>
      </p:sp>
      <p:sp>
        <p:nvSpPr>
          <p:cNvPr id="14" name="Zástupný symbol pro obsah 13">
            <a:extLst>
              <a:ext uri="{FF2B5EF4-FFF2-40B4-BE49-F238E27FC236}">
                <a16:creationId xmlns:a16="http://schemas.microsoft.com/office/drawing/2014/main" id="{F0EB033F-5CE3-41C0-88A6-AEC156663AFA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83357" y="1620001"/>
            <a:ext cx="4526280" cy="4500000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000"/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Nadpis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39937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obrázk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C1BB4A41-16FE-4BA0-BC67-23A325485AB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266946" y="0"/>
            <a:ext cx="6925055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 baseline="0">
                <a:latin typeface="Arial"/>
                <a:cs typeface="Arial"/>
              </a:defRPr>
            </a:lvl1pPr>
          </a:lstStyle>
          <a:p>
            <a:pPr lvl="0"/>
            <a:r>
              <a:rPr lang="cs-CZ"/>
              <a:t>Vlož obrázek</a:t>
            </a:r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57AB24-DD85-4B7F-9058-6540EF6CE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489" y="365125"/>
            <a:ext cx="4258056" cy="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9A7C2B8-CE58-4D65-8F69-609B2F4A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C001-56B1-415B-A9DA-F4B7140A01C9}" type="datetimeFigureOut">
              <a:rPr lang="cs-CZ" smtClean="0"/>
              <a:pPr/>
              <a:t>18.02.19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DBE0319-3957-4C19-9830-413E52FD1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53D655-A7ED-4933-A76A-6166FF20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92B-B7AC-4CD8-9043-9A2A9E865B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13">
            <a:extLst>
              <a:ext uri="{FF2B5EF4-FFF2-40B4-BE49-F238E27FC236}">
                <a16:creationId xmlns:a16="http://schemas.microsoft.com/office/drawing/2014/main" id="{87DD8FAC-C132-48B1-AA92-D90401A1111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83357" y="1620001"/>
            <a:ext cx="4258056" cy="4500000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000"/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96851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obrázke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A115DC-B1B8-423A-9C15-9A3D4289F7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489" y="365124"/>
            <a:ext cx="10515600" cy="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131EC59-9B52-40F9-A4B0-A642DC40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2068" y="6356351"/>
            <a:ext cx="2743200" cy="365125"/>
          </a:xfrm>
        </p:spPr>
        <p:txBody>
          <a:bodyPr/>
          <a:lstStyle/>
          <a:p>
            <a:fld id="{3AF5C001-56B1-415B-A9DA-F4B7140A01C9}" type="datetimeFigureOut">
              <a:rPr lang="cs-CZ" smtClean="0"/>
              <a:pPr/>
              <a:t>18.02.19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79F254E-F11A-48BE-AF3C-1F38104F5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72468" y="6356351"/>
            <a:ext cx="4114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A23661E-2299-44A9-BE53-6DA7EFA5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4468" y="6356351"/>
            <a:ext cx="2743200" cy="365125"/>
          </a:xfrm>
        </p:spPr>
        <p:txBody>
          <a:bodyPr/>
          <a:lstStyle/>
          <a:p>
            <a:fld id="{9695F92B-B7AC-4CD8-9043-9A2A9E865B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text 12">
            <a:extLst>
              <a:ext uri="{FF2B5EF4-FFF2-40B4-BE49-F238E27FC236}">
                <a16:creationId xmlns:a16="http://schemas.microsoft.com/office/drawing/2014/main" id="{01E99334-24AA-4045-9075-8C7B9207A36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5157" y="3794453"/>
            <a:ext cx="2431272" cy="30590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lvl2pPr>
            <a:lvl3pPr marL="171450" marR="0" indent="-25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"/>
              <a:tabLst/>
              <a:defRPr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b="0"/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77E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Jméno Příjmení</a:t>
            </a:r>
          </a:p>
        </p:txBody>
      </p:sp>
      <p:sp>
        <p:nvSpPr>
          <p:cNvPr id="24" name="Zástupný symbol pro text 12">
            <a:extLst>
              <a:ext uri="{FF2B5EF4-FFF2-40B4-BE49-F238E27FC236}">
                <a16:creationId xmlns:a16="http://schemas.microsoft.com/office/drawing/2014/main" id="{32821C69-B80E-49AD-8278-279027208DC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7631" y="4100362"/>
            <a:ext cx="2431272" cy="30336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lvl2pPr>
            <a:lvl3pPr marL="171450" marR="0" indent="-25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"/>
              <a:tabLst/>
              <a:defRPr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b="0"/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77E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Pozice</a:t>
            </a:r>
          </a:p>
        </p:txBody>
      </p:sp>
      <p:sp>
        <p:nvSpPr>
          <p:cNvPr id="27" name="Zástupný symbol pro text 12">
            <a:extLst>
              <a:ext uri="{FF2B5EF4-FFF2-40B4-BE49-F238E27FC236}">
                <a16:creationId xmlns:a16="http://schemas.microsoft.com/office/drawing/2014/main" id="{9AF660CC-E471-4879-A955-19C175BFFF4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75987" y="3794453"/>
            <a:ext cx="2431272" cy="30590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lvl2pPr>
            <a:lvl3pPr marL="171450" marR="0" indent="-25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"/>
              <a:tabLst/>
              <a:defRPr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b="0"/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77E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Jméno Příjmení</a:t>
            </a:r>
          </a:p>
        </p:txBody>
      </p:sp>
      <p:sp>
        <p:nvSpPr>
          <p:cNvPr id="28" name="Zástupný symbol pro text 12">
            <a:extLst>
              <a:ext uri="{FF2B5EF4-FFF2-40B4-BE49-F238E27FC236}">
                <a16:creationId xmlns:a16="http://schemas.microsoft.com/office/drawing/2014/main" id="{E056FD23-4247-4598-9DF0-61F4BC712A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70159" y="4100362"/>
            <a:ext cx="2431272" cy="30336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lvl2pPr>
            <a:lvl3pPr marL="171450" marR="0" indent="-25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"/>
              <a:tabLst/>
              <a:defRPr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b="0"/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77E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Pozice</a:t>
            </a:r>
          </a:p>
        </p:txBody>
      </p:sp>
      <p:sp>
        <p:nvSpPr>
          <p:cNvPr id="31" name="Zástupný symbol pro text 12">
            <a:extLst>
              <a:ext uri="{FF2B5EF4-FFF2-40B4-BE49-F238E27FC236}">
                <a16:creationId xmlns:a16="http://schemas.microsoft.com/office/drawing/2014/main" id="{8AC17683-C1CF-4B0C-9F21-9A52B53AB69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87979" y="3794453"/>
            <a:ext cx="2431272" cy="30590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lvl2pPr>
            <a:lvl3pPr marL="171450" marR="0" indent="-25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"/>
              <a:tabLst/>
              <a:defRPr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b="0"/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77E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Jméno Příjmení</a:t>
            </a:r>
          </a:p>
        </p:txBody>
      </p:sp>
      <p:sp>
        <p:nvSpPr>
          <p:cNvPr id="32" name="Zástupný symbol pro text 12">
            <a:extLst>
              <a:ext uri="{FF2B5EF4-FFF2-40B4-BE49-F238E27FC236}">
                <a16:creationId xmlns:a16="http://schemas.microsoft.com/office/drawing/2014/main" id="{8DFC9474-0EE9-4A66-B16F-9DE1782066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82151" y="4100362"/>
            <a:ext cx="2431272" cy="30336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lvl2pPr>
            <a:lvl3pPr marL="171450" marR="0" indent="-25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"/>
              <a:tabLst/>
              <a:defRPr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b="0"/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77E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Pozice</a:t>
            </a:r>
          </a:p>
        </p:txBody>
      </p:sp>
      <p:sp>
        <p:nvSpPr>
          <p:cNvPr id="35" name="Zástupný symbol pro text 12">
            <a:extLst>
              <a:ext uri="{FF2B5EF4-FFF2-40B4-BE49-F238E27FC236}">
                <a16:creationId xmlns:a16="http://schemas.microsoft.com/office/drawing/2014/main" id="{D7166463-500D-49BC-986F-D3A4ECD44AB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96630" y="3794453"/>
            <a:ext cx="2431272" cy="30590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lvl2pPr>
            <a:lvl3pPr marL="171450" marR="0" indent="-25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"/>
              <a:tabLst/>
              <a:defRPr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b="0"/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77E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Jméno Příjmení</a:t>
            </a:r>
          </a:p>
        </p:txBody>
      </p:sp>
      <p:sp>
        <p:nvSpPr>
          <p:cNvPr id="36" name="Zástupný symbol pro text 12">
            <a:extLst>
              <a:ext uri="{FF2B5EF4-FFF2-40B4-BE49-F238E27FC236}">
                <a16:creationId xmlns:a16="http://schemas.microsoft.com/office/drawing/2014/main" id="{D29BB27F-1D7A-4529-A523-E6574064BD6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290802" y="4100362"/>
            <a:ext cx="2431272" cy="30336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lvl2pPr>
            <a:lvl3pPr marL="171450" marR="0" indent="-25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"/>
              <a:tabLst/>
              <a:defRPr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b="0"/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77E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Pozice</a:t>
            </a:r>
          </a:p>
        </p:txBody>
      </p:sp>
      <p:sp>
        <p:nvSpPr>
          <p:cNvPr id="37" name="Zástupný symbol pro obsah 13">
            <a:extLst>
              <a:ext uri="{FF2B5EF4-FFF2-40B4-BE49-F238E27FC236}">
                <a16:creationId xmlns:a16="http://schemas.microsoft.com/office/drawing/2014/main" id="{6AA8356E-C131-401C-82E1-899D47ABE94E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85831" y="4516201"/>
            <a:ext cx="2448235" cy="1615035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000"/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8" name="Zástupný symbol pro obsah 13">
            <a:extLst>
              <a:ext uri="{FF2B5EF4-FFF2-40B4-BE49-F238E27FC236}">
                <a16:creationId xmlns:a16="http://schemas.microsoft.com/office/drawing/2014/main" id="{712760F9-8EF9-455B-845F-171EA8DE21F7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3574858" y="4541755"/>
            <a:ext cx="2448235" cy="1615035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000"/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9" name="Zástupný symbol pro obsah 13">
            <a:extLst>
              <a:ext uri="{FF2B5EF4-FFF2-40B4-BE49-F238E27FC236}">
                <a16:creationId xmlns:a16="http://schemas.microsoft.com/office/drawing/2014/main" id="{75B23EFD-61DC-4B9B-BE1B-E89583FD0B04}"/>
              </a:ext>
            </a:extLst>
          </p:cNvPr>
          <p:cNvSpPr>
            <a:spLocks noGrp="1"/>
          </p:cNvSpPr>
          <p:nvPr>
            <p:ph sz="quarter" idx="42" hasCustomPrompt="1"/>
          </p:nvPr>
        </p:nvSpPr>
        <p:spPr>
          <a:xfrm>
            <a:off x="6296630" y="4541755"/>
            <a:ext cx="2448235" cy="1615035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000"/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0" name="Zástupný symbol pro obsah 13">
            <a:extLst>
              <a:ext uri="{FF2B5EF4-FFF2-40B4-BE49-F238E27FC236}">
                <a16:creationId xmlns:a16="http://schemas.microsoft.com/office/drawing/2014/main" id="{7142F776-6AE3-440A-AB77-E3148CCFBC54}"/>
              </a:ext>
            </a:extLst>
          </p:cNvPr>
          <p:cNvSpPr>
            <a:spLocks noGrp="1"/>
          </p:cNvSpPr>
          <p:nvPr>
            <p:ph sz="quarter" idx="43" hasCustomPrompt="1"/>
          </p:nvPr>
        </p:nvSpPr>
        <p:spPr>
          <a:xfrm>
            <a:off x="8975988" y="4571470"/>
            <a:ext cx="2433925" cy="1615035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000"/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2" name="Zástupný symbol pro obrázek 13">
            <a:extLst>
              <a:ext uri="{FF2B5EF4-FFF2-40B4-BE49-F238E27FC236}">
                <a16:creationId xmlns:a16="http://schemas.microsoft.com/office/drawing/2014/main" id="{165EA705-B76D-4A1C-954E-D86DE87C340C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1041450" y="1611916"/>
            <a:ext cx="2118110" cy="2117722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1500"/>
            </a:lvl1pPr>
          </a:lstStyle>
          <a:p>
            <a:r>
              <a:rPr lang="cs-CZ"/>
              <a:t>Obrázek</a:t>
            </a:r>
          </a:p>
        </p:txBody>
      </p:sp>
      <p:sp>
        <p:nvSpPr>
          <p:cNvPr id="26" name="Zástupný symbol pro obrázek 13">
            <a:extLst>
              <a:ext uri="{FF2B5EF4-FFF2-40B4-BE49-F238E27FC236}">
                <a16:creationId xmlns:a16="http://schemas.microsoft.com/office/drawing/2014/main" id="{ED304CE2-09A0-48E1-8606-1982B953B42C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3738732" y="1614809"/>
            <a:ext cx="2118110" cy="2117722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1500"/>
            </a:lvl1pPr>
          </a:lstStyle>
          <a:p>
            <a:r>
              <a:rPr lang="cs-CZ"/>
              <a:t>Obrázek</a:t>
            </a:r>
          </a:p>
        </p:txBody>
      </p:sp>
      <p:sp>
        <p:nvSpPr>
          <p:cNvPr id="30" name="Zástupný symbol pro obrázek 13">
            <a:extLst>
              <a:ext uri="{FF2B5EF4-FFF2-40B4-BE49-F238E27FC236}">
                <a16:creationId xmlns:a16="http://schemas.microsoft.com/office/drawing/2014/main" id="{50A81F65-F403-4B50-B9E2-3BD3FD3163CB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6461692" y="1614809"/>
            <a:ext cx="2118110" cy="2117722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1500"/>
            </a:lvl1pPr>
          </a:lstStyle>
          <a:p>
            <a:r>
              <a:rPr lang="cs-CZ"/>
              <a:t>Obrázek</a:t>
            </a:r>
          </a:p>
        </p:txBody>
      </p:sp>
      <p:sp>
        <p:nvSpPr>
          <p:cNvPr id="34" name="Zástupný symbol pro obrázek 13">
            <a:extLst>
              <a:ext uri="{FF2B5EF4-FFF2-40B4-BE49-F238E27FC236}">
                <a16:creationId xmlns:a16="http://schemas.microsoft.com/office/drawing/2014/main" id="{140A2494-3042-4CD8-B02F-8FF1D9636EB1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8959487" y="1613789"/>
            <a:ext cx="2118110" cy="2117722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1500"/>
            </a:lvl1pPr>
          </a:lstStyle>
          <a:p>
            <a:r>
              <a:rPr lang="cs-CZ"/>
              <a:t>Obrázek</a:t>
            </a:r>
          </a:p>
        </p:txBody>
      </p:sp>
    </p:spTree>
    <p:extLst>
      <p:ext uri="{BB962C8B-B14F-4D97-AF65-F5344CB8AC3E}">
        <p14:creationId xmlns:p14="http://schemas.microsoft.com/office/powerpoint/2010/main" val="2473826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s obrázk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112A8-7AEA-4DAB-A51E-878CA0734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490" y="365126"/>
            <a:ext cx="8108423" cy="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Jméno Příjmení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CF361A9-4F90-4EA8-82BD-ACDCDE561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C001-56B1-415B-A9DA-F4B7140A01C9}" type="datetimeFigureOut">
              <a:rPr lang="cs-CZ" smtClean="0"/>
              <a:pPr/>
              <a:t>18.02.19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399EB15-27A3-47F0-A6C1-D4E15AB6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F35FD0C-F3CB-4C8B-A76F-BC687696E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92B-B7AC-4CD8-9043-9A2A9E865B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text 6">
            <a:extLst>
              <a:ext uri="{FF2B5EF4-FFF2-40B4-BE49-F238E27FC236}">
                <a16:creationId xmlns:a16="http://schemas.microsoft.com/office/drawing/2014/main" id="{7721C62C-E645-4173-942E-55B65BAA2FE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0869" y="895131"/>
            <a:ext cx="8087043" cy="39465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Pozice</a:t>
            </a:r>
          </a:p>
        </p:txBody>
      </p:sp>
      <p:sp>
        <p:nvSpPr>
          <p:cNvPr id="14" name="Zástupný symbol pro obsah 13">
            <a:extLst>
              <a:ext uri="{FF2B5EF4-FFF2-40B4-BE49-F238E27FC236}">
                <a16:creationId xmlns:a16="http://schemas.microsoft.com/office/drawing/2014/main" id="{F0EB033F-5CE3-41C0-88A6-AEC156663AFA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83357" y="1973179"/>
            <a:ext cx="8074555" cy="4158114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000"/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Nadpis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pro obsah 13">
            <a:extLst>
              <a:ext uri="{FF2B5EF4-FFF2-40B4-BE49-F238E27FC236}">
                <a16:creationId xmlns:a16="http://schemas.microsoft.com/office/drawing/2014/main" id="{DD2E8B64-4CA0-4FEF-9227-570D6EAAD014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280847" y="2608445"/>
            <a:ext cx="2115465" cy="3522847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000"/>
            </a:lvl5pPr>
          </a:lstStyle>
          <a:p>
            <a:pPr lvl="1"/>
            <a:r>
              <a:rPr lang="cs-CZ"/>
              <a:t>Motto: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cs-CZ"/>
              <a:t>„Text“</a:t>
            </a:r>
          </a:p>
          <a:p>
            <a:pPr lvl="1"/>
            <a:endParaRPr lang="cs-CZ"/>
          </a:p>
        </p:txBody>
      </p:sp>
      <p:sp>
        <p:nvSpPr>
          <p:cNvPr id="11" name="Zástupný symbol pro obrázek 13">
            <a:extLst>
              <a:ext uri="{FF2B5EF4-FFF2-40B4-BE49-F238E27FC236}">
                <a16:creationId xmlns:a16="http://schemas.microsoft.com/office/drawing/2014/main" id="{932E7980-06B5-4E86-9DC1-8C9B249563ED}"/>
              </a:ext>
            </a:extLst>
          </p:cNvPr>
          <p:cNvSpPr>
            <a:spLocks noGrp="1" noChangeAspect="1"/>
          </p:cNvSpPr>
          <p:nvPr>
            <p:ph type="pic" sz="quarter" idx="44" hasCustomPrompt="1"/>
          </p:nvPr>
        </p:nvSpPr>
        <p:spPr>
          <a:xfrm>
            <a:off x="9280847" y="365126"/>
            <a:ext cx="2118110" cy="2117722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1500"/>
            </a:lvl1pPr>
          </a:lstStyle>
          <a:p>
            <a:r>
              <a:rPr lang="cs-CZ"/>
              <a:t>Obrázek</a:t>
            </a:r>
          </a:p>
        </p:txBody>
      </p:sp>
    </p:spTree>
    <p:extLst>
      <p:ext uri="{BB962C8B-B14F-4D97-AF65-F5344CB8AC3E}">
        <p14:creationId xmlns:p14="http://schemas.microsoft.com/office/powerpoint/2010/main" val="1280540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 obrázkem_oso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35ECECF9-D620-4847-8AF3-09197D24E7C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953693" y="0"/>
            <a:ext cx="5238307" cy="6857999"/>
          </a:xfrm>
          <a:prstGeom prst="rect">
            <a:avLst/>
          </a:prstGeom>
          <a:noFill/>
        </p:spPr>
        <p:txBody>
          <a:bodyPr vert="horz"/>
          <a:lstStyle>
            <a:lvl1pPr marL="0" indent="0">
              <a:buNone/>
              <a:defRPr sz="1400" baseline="0">
                <a:latin typeface="Arial"/>
                <a:cs typeface="Arial"/>
              </a:defRPr>
            </a:lvl1pPr>
          </a:lstStyle>
          <a:p>
            <a:pPr lvl="0"/>
            <a:r>
              <a:rPr lang="cs-CZ"/>
              <a:t>Vlož obrázek</a:t>
            </a:r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935152-D57A-409E-9DE3-AD83F9D8D5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489" y="365124"/>
            <a:ext cx="4249603" cy="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996B138-7758-4196-8962-A62B4756C0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357" y="6356351"/>
            <a:ext cx="2743200" cy="365125"/>
          </a:xfrm>
        </p:spPr>
        <p:txBody>
          <a:bodyPr/>
          <a:lstStyle/>
          <a:p>
            <a:fld id="{3AF5C001-56B1-415B-A9DA-F4B7140A01C9}" type="datetimeFigureOut">
              <a:rPr lang="cs-CZ" smtClean="0"/>
              <a:pPr/>
              <a:t>18.02.19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5251B9E-D2B4-4A66-A220-6CB89CB99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3757" y="6356351"/>
            <a:ext cx="4114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BC2677-86AE-460F-8354-EF5380DC5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5757" y="6356351"/>
            <a:ext cx="2743200" cy="365125"/>
          </a:xfrm>
        </p:spPr>
        <p:txBody>
          <a:bodyPr/>
          <a:lstStyle/>
          <a:p>
            <a:fld id="{9695F92B-B7AC-4CD8-9043-9A2A9E865B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text 12">
            <a:extLst>
              <a:ext uri="{FF2B5EF4-FFF2-40B4-BE49-F238E27FC236}">
                <a16:creationId xmlns:a16="http://schemas.microsoft.com/office/drawing/2014/main" id="{68B15E20-1633-484D-837F-BFED9FE7E14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5157" y="1620001"/>
            <a:ext cx="4247803" cy="30590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lvl2pPr>
            <a:lvl3pPr marL="171450" marR="0" indent="-25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"/>
              <a:tabLst/>
              <a:defRPr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b="0"/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77E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Jméno Příjmení</a:t>
            </a:r>
          </a:p>
        </p:txBody>
      </p:sp>
      <p:sp>
        <p:nvSpPr>
          <p:cNvPr id="9" name="Zástupný symbol pro text 12">
            <a:extLst>
              <a:ext uri="{FF2B5EF4-FFF2-40B4-BE49-F238E27FC236}">
                <a16:creationId xmlns:a16="http://schemas.microsoft.com/office/drawing/2014/main" id="{CB18ABC1-1ACB-4D30-8DCD-F551505636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5157" y="1903531"/>
            <a:ext cx="4247803" cy="30336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lvl2pPr>
            <a:lvl3pPr marL="171450" marR="0" indent="-252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"/>
              <a:tabLst/>
              <a:defRPr/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b="0"/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77E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Pozice</a:t>
            </a:r>
          </a:p>
        </p:txBody>
      </p:sp>
      <p:sp>
        <p:nvSpPr>
          <p:cNvPr id="12" name="Zástupný symbol pro obsah 13">
            <a:extLst>
              <a:ext uri="{FF2B5EF4-FFF2-40B4-BE49-F238E27FC236}">
                <a16:creationId xmlns:a16="http://schemas.microsoft.com/office/drawing/2014/main" id="{4CD8240C-04D2-43D4-98A9-60DC622B1A59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883357" y="2413246"/>
            <a:ext cx="5804522" cy="2148208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000"/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3" name="Zástupný symbol pro obsah 13">
            <a:extLst>
              <a:ext uri="{FF2B5EF4-FFF2-40B4-BE49-F238E27FC236}">
                <a16:creationId xmlns:a16="http://schemas.microsoft.com/office/drawing/2014/main" id="{9B995D60-9A5A-4E24-BEF9-4208BEE62FE1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883357" y="4763984"/>
            <a:ext cx="5804522" cy="1371641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  <a:lvl2pPr>
              <a:defRPr sz="1400" b="1">
                <a:solidFill>
                  <a:schemeClr val="bg1"/>
                </a:solidFill>
              </a:defRPr>
            </a:lvl2pPr>
            <a:lvl3pPr marL="17145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>
                <a:solidFill>
                  <a:schemeClr val="bg1"/>
                </a:solidFill>
              </a:defRPr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Kompetence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4" name="Zástupný symbol pro obsah 13">
            <a:extLst>
              <a:ext uri="{FF2B5EF4-FFF2-40B4-BE49-F238E27FC236}">
                <a16:creationId xmlns:a16="http://schemas.microsoft.com/office/drawing/2014/main" id="{BB32CFF0-39E3-42D5-AFF4-825AC284833C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6953693" y="4756620"/>
            <a:ext cx="4445264" cy="1371641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chemeClr val="bg1"/>
                </a:solidFill>
              </a:defRPr>
            </a:lvl2pPr>
            <a:lvl3pPr marL="17145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>
                <a:solidFill>
                  <a:schemeClr val="bg1"/>
                </a:solidFill>
              </a:defRPr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bg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1"/>
            <a:r>
              <a:rPr lang="cs-CZ"/>
              <a:t>Motto: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46156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 2">
    <p:bg>
      <p:bgPr>
        <a:gradFill flip="none" rotWithShape="1">
          <a:gsLst>
            <a:gs pos="0">
              <a:srgbClr val="0077E0"/>
            </a:gs>
            <a:gs pos="100000">
              <a:srgbClr val="440099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D5785-2B78-4BD1-A288-9A966AE694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2041" y="32855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12" name="Zástupný symbol pro text 8">
            <a:extLst>
              <a:ext uri="{FF2B5EF4-FFF2-40B4-BE49-F238E27FC236}">
                <a16:creationId xmlns:a16="http://schemas.microsoft.com/office/drawing/2014/main" id="{904AB60E-0EE9-4D78-94E5-EBE99913C6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889" y="3542313"/>
            <a:ext cx="10515600" cy="2766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Jméno Příjmení</a:t>
            </a:r>
          </a:p>
          <a:p>
            <a:pPr lvl="0"/>
            <a:endParaRPr lang="cs-CZ"/>
          </a:p>
        </p:txBody>
      </p:sp>
      <p:sp>
        <p:nvSpPr>
          <p:cNvPr id="13" name="Zástupný symbol pro text 8">
            <a:extLst>
              <a:ext uri="{FF2B5EF4-FFF2-40B4-BE49-F238E27FC236}">
                <a16:creationId xmlns:a16="http://schemas.microsoft.com/office/drawing/2014/main" id="{0334F799-5B65-44D5-9359-5363300585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4889" y="3847294"/>
            <a:ext cx="10515600" cy="2725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Pozice</a:t>
            </a:r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</p:txBody>
      </p:sp>
      <p:sp>
        <p:nvSpPr>
          <p:cNvPr id="14" name="Zástupný symbol pro text 8">
            <a:extLst>
              <a:ext uri="{FF2B5EF4-FFF2-40B4-BE49-F238E27FC236}">
                <a16:creationId xmlns:a16="http://schemas.microsoft.com/office/drawing/2014/main" id="{455C9BED-CB5B-474C-B59B-BA23E93F8E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4889" y="4560499"/>
            <a:ext cx="10515600" cy="2725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Datum</a:t>
            </a:r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</p:txBody>
      </p:sp>
      <p:pic>
        <p:nvPicPr>
          <p:cNvPr id="7" name="LogoCB">
            <a:extLst>
              <a:ext uri="{FF2B5EF4-FFF2-40B4-BE49-F238E27FC236}">
                <a16:creationId xmlns:a16="http://schemas.microsoft.com/office/drawing/2014/main" id="{1940525D-F9E5-4AD2-9669-FAFF651A4E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97" y="5585977"/>
            <a:ext cx="1398249" cy="71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20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a/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5CF7F-1E9A-4CE2-B336-4D5C90BDC9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489" y="365124"/>
            <a:ext cx="10515600" cy="5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5FBCECA-0174-4D35-8783-D90BA0814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357" y="6356351"/>
            <a:ext cx="2743200" cy="365125"/>
          </a:xfrm>
        </p:spPr>
        <p:txBody>
          <a:bodyPr/>
          <a:lstStyle/>
          <a:p>
            <a:fld id="{3AF5C001-56B1-415B-A9DA-F4B7140A01C9}" type="datetimeFigureOut">
              <a:rPr lang="cs-CZ" smtClean="0"/>
              <a:pPr/>
              <a:t>18.02.19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5FED17E-0ABF-46B2-9CFE-588DF454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3757" y="6356351"/>
            <a:ext cx="4114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3249E9C-FDD1-4AA5-945F-067DCAEF9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5757" y="6356351"/>
            <a:ext cx="2743200" cy="365125"/>
          </a:xfrm>
        </p:spPr>
        <p:txBody>
          <a:bodyPr/>
          <a:lstStyle/>
          <a:p>
            <a:fld id="{9695F92B-B7AC-4CD8-9043-9A2A9E865B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Zástupný symbol pro obrázek 6">
            <a:extLst>
              <a:ext uri="{FF2B5EF4-FFF2-40B4-BE49-F238E27FC236}">
                <a16:creationId xmlns:a16="http://schemas.microsoft.com/office/drawing/2014/main" id="{D81D2E78-42C9-4F70-A64C-675CE2BF06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1796" y="1715379"/>
            <a:ext cx="2273299" cy="11525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cs-CZ"/>
              <a:t>Obrázek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199CA44A-5A5E-4D92-A1E3-C6A57BB210FF}"/>
              </a:ext>
            </a:extLst>
          </p:cNvPr>
          <p:cNvCxnSpPr>
            <a:cxnSpLocks/>
          </p:cNvCxnSpPr>
          <p:nvPr userDrawn="1"/>
        </p:nvCxnSpPr>
        <p:spPr>
          <a:xfrm>
            <a:off x="3399042" y="1712255"/>
            <a:ext cx="0" cy="383536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7ABEF3A6-511C-45A5-8B92-90D3ABA56BCF}"/>
              </a:ext>
            </a:extLst>
          </p:cNvPr>
          <p:cNvCxnSpPr>
            <a:cxnSpLocks/>
          </p:cNvCxnSpPr>
          <p:nvPr userDrawn="1"/>
        </p:nvCxnSpPr>
        <p:spPr>
          <a:xfrm>
            <a:off x="6075799" y="1712256"/>
            <a:ext cx="0" cy="3835359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A5804B41-524A-4FFE-B5A0-819D097F5A13}"/>
              </a:ext>
            </a:extLst>
          </p:cNvPr>
          <p:cNvCxnSpPr>
            <a:cxnSpLocks/>
          </p:cNvCxnSpPr>
          <p:nvPr userDrawn="1"/>
        </p:nvCxnSpPr>
        <p:spPr>
          <a:xfrm>
            <a:off x="8778382" y="1712255"/>
            <a:ext cx="0" cy="3835442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8E322365-A5E1-4D41-A205-202984D0CF5B}"/>
              </a:ext>
            </a:extLst>
          </p:cNvPr>
          <p:cNvCxnSpPr>
            <a:cxnSpLocks/>
          </p:cNvCxnSpPr>
          <p:nvPr userDrawn="1"/>
        </p:nvCxnSpPr>
        <p:spPr>
          <a:xfrm flipH="1">
            <a:off x="868093" y="2962749"/>
            <a:ext cx="10414189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CE49D45A-2BC7-4819-9D14-75AF1D966D40}"/>
              </a:ext>
            </a:extLst>
          </p:cNvPr>
          <p:cNvCxnSpPr>
            <a:cxnSpLocks/>
          </p:cNvCxnSpPr>
          <p:nvPr userDrawn="1"/>
        </p:nvCxnSpPr>
        <p:spPr>
          <a:xfrm flipH="1">
            <a:off x="868092" y="4306271"/>
            <a:ext cx="10414191" cy="0"/>
          </a:xfrm>
          <a:prstGeom prst="line">
            <a:avLst/>
          </a:prstGeom>
          <a:ln>
            <a:solidFill>
              <a:srgbClr val="C6C6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obrázek 6">
            <a:extLst>
              <a:ext uri="{FF2B5EF4-FFF2-40B4-BE49-F238E27FC236}">
                <a16:creationId xmlns:a16="http://schemas.microsoft.com/office/drawing/2014/main" id="{3557A31D-7FFD-43BF-98A8-9B18931E8D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91152" y="1715378"/>
            <a:ext cx="2273299" cy="11525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cs-CZ"/>
              <a:t>Obrázek</a:t>
            </a:r>
          </a:p>
        </p:txBody>
      </p:sp>
      <p:sp>
        <p:nvSpPr>
          <p:cNvPr id="23" name="Zástupný symbol pro obrázek 6">
            <a:extLst>
              <a:ext uri="{FF2B5EF4-FFF2-40B4-BE49-F238E27FC236}">
                <a16:creationId xmlns:a16="http://schemas.microsoft.com/office/drawing/2014/main" id="{8E9D4A6D-207D-4750-A6C3-38100B2C172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1798" y="1712256"/>
            <a:ext cx="2273299" cy="11525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cs-CZ"/>
              <a:t>Obrázek</a:t>
            </a:r>
          </a:p>
        </p:txBody>
      </p:sp>
      <p:sp>
        <p:nvSpPr>
          <p:cNvPr id="24" name="Zástupný symbol pro obrázek 6">
            <a:extLst>
              <a:ext uri="{FF2B5EF4-FFF2-40B4-BE49-F238E27FC236}">
                <a16:creationId xmlns:a16="http://schemas.microsoft.com/office/drawing/2014/main" id="{4DEDFAC6-4002-4CF1-B11A-FE64A6193AB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93719" y="1712257"/>
            <a:ext cx="2273299" cy="11525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cs-CZ"/>
              <a:t>Obrázek</a:t>
            </a:r>
          </a:p>
        </p:txBody>
      </p:sp>
      <p:sp>
        <p:nvSpPr>
          <p:cNvPr id="25" name="Zástupný symbol pro obrázek 6">
            <a:extLst>
              <a:ext uri="{FF2B5EF4-FFF2-40B4-BE49-F238E27FC236}">
                <a16:creationId xmlns:a16="http://schemas.microsoft.com/office/drawing/2014/main" id="{0DA241BE-E1A2-44A3-B705-33ECA70A626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1796" y="3054085"/>
            <a:ext cx="2273299" cy="11525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cs-CZ"/>
              <a:t>Obrázek</a:t>
            </a:r>
          </a:p>
        </p:txBody>
      </p:sp>
      <p:sp>
        <p:nvSpPr>
          <p:cNvPr id="26" name="Zástupný symbol pro obrázek 6">
            <a:extLst>
              <a:ext uri="{FF2B5EF4-FFF2-40B4-BE49-F238E27FC236}">
                <a16:creationId xmlns:a16="http://schemas.microsoft.com/office/drawing/2014/main" id="{47445F5D-3156-4EC5-86C4-D7B2EAE0131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606416" y="3052146"/>
            <a:ext cx="2273299" cy="11525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cs-CZ"/>
              <a:t>Obrázek</a:t>
            </a:r>
          </a:p>
        </p:txBody>
      </p:sp>
      <p:sp>
        <p:nvSpPr>
          <p:cNvPr id="27" name="Zástupný symbol pro obrázek 6">
            <a:extLst>
              <a:ext uri="{FF2B5EF4-FFF2-40B4-BE49-F238E27FC236}">
                <a16:creationId xmlns:a16="http://schemas.microsoft.com/office/drawing/2014/main" id="{EBF02A7E-F4B4-490A-B47B-BF4DB33774D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97062" y="3057981"/>
            <a:ext cx="2273299" cy="11525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cs-CZ"/>
              <a:t>Obrázek</a:t>
            </a:r>
          </a:p>
        </p:txBody>
      </p:sp>
      <p:sp>
        <p:nvSpPr>
          <p:cNvPr id="28" name="Zástupný symbol pro obrázek 6">
            <a:extLst>
              <a:ext uri="{FF2B5EF4-FFF2-40B4-BE49-F238E27FC236}">
                <a16:creationId xmlns:a16="http://schemas.microsoft.com/office/drawing/2014/main" id="{D1096963-9672-4D2A-8CA6-92D4CF90E3B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008983" y="3057981"/>
            <a:ext cx="2273299" cy="11525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cs-CZ"/>
              <a:t>Obrázek</a:t>
            </a:r>
          </a:p>
        </p:txBody>
      </p:sp>
      <p:sp>
        <p:nvSpPr>
          <p:cNvPr id="29" name="Zástupný symbol pro obrázek 6">
            <a:extLst>
              <a:ext uri="{FF2B5EF4-FFF2-40B4-BE49-F238E27FC236}">
                <a16:creationId xmlns:a16="http://schemas.microsoft.com/office/drawing/2014/main" id="{0636D081-40F5-4D69-846B-5EEEB396640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7060" y="4395173"/>
            <a:ext cx="2273299" cy="11525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cs-CZ"/>
              <a:t>Obrázek</a:t>
            </a:r>
          </a:p>
        </p:txBody>
      </p:sp>
      <p:sp>
        <p:nvSpPr>
          <p:cNvPr id="30" name="Zástupný symbol pro obrázek 6">
            <a:extLst>
              <a:ext uri="{FF2B5EF4-FFF2-40B4-BE49-F238E27FC236}">
                <a16:creationId xmlns:a16="http://schemas.microsoft.com/office/drawing/2014/main" id="{A3CA7E91-3CA6-4AF7-AA68-EC98637C93F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604671" y="4395093"/>
            <a:ext cx="2273299" cy="11525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cs-CZ"/>
              <a:t>Obrázek</a:t>
            </a:r>
          </a:p>
        </p:txBody>
      </p:sp>
      <p:sp>
        <p:nvSpPr>
          <p:cNvPr id="31" name="Zástupný symbol pro obrázek 6">
            <a:extLst>
              <a:ext uri="{FF2B5EF4-FFF2-40B4-BE49-F238E27FC236}">
                <a16:creationId xmlns:a16="http://schemas.microsoft.com/office/drawing/2014/main" id="{9ACAA0A7-B50F-4533-A2BF-CBB1F73D8D3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88166" y="4395092"/>
            <a:ext cx="2273299" cy="11525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cs-CZ"/>
              <a:t>Obrázek</a:t>
            </a:r>
          </a:p>
        </p:txBody>
      </p:sp>
      <p:sp>
        <p:nvSpPr>
          <p:cNvPr id="32" name="Zástupný symbol pro obrázek 6">
            <a:extLst>
              <a:ext uri="{FF2B5EF4-FFF2-40B4-BE49-F238E27FC236}">
                <a16:creationId xmlns:a16="http://schemas.microsoft.com/office/drawing/2014/main" id="{922FA49F-2E5D-4DEB-BA3F-75CE4754992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008983" y="4395091"/>
            <a:ext cx="2273299" cy="11525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cs-CZ"/>
              <a:t>Obrázek</a:t>
            </a:r>
          </a:p>
        </p:txBody>
      </p:sp>
    </p:spTree>
    <p:extLst>
      <p:ext uri="{BB962C8B-B14F-4D97-AF65-F5344CB8AC3E}">
        <p14:creationId xmlns:p14="http://schemas.microsoft.com/office/powerpoint/2010/main" val="1698724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97134D-DD0A-448F-BA3A-5FCD71402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591C4C3-6FCE-460C-99F6-650B1EC2D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C001-56B1-415B-A9DA-F4B7140A01C9}" type="datetimeFigureOut">
              <a:rPr lang="cs-CZ" smtClean="0"/>
              <a:pPr/>
              <a:t>18.02.19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D129F65-769E-4ABF-A3BC-45B50808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724E471-B8E3-4B45-AEFE-B2D1D8761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92B-B7AC-4CD8-9043-9A2A9E865B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Zástupný symbol pro obsah 6">
            <a:extLst>
              <a:ext uri="{FF2B5EF4-FFF2-40B4-BE49-F238E27FC236}">
                <a16:creationId xmlns:a16="http://schemas.microsoft.com/office/drawing/2014/main" id="{C21C8B73-6F95-4929-B5C0-35F28A3EC6B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83358" y="1620000"/>
            <a:ext cx="4055533" cy="4500000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None/>
              <a:defRPr sz="1000"/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graf 11">
            <a:extLst>
              <a:ext uri="{FF2B5EF4-FFF2-40B4-BE49-F238E27FC236}">
                <a16:creationId xmlns:a16="http://schemas.microsoft.com/office/drawing/2014/main" id="{99422E37-C0EB-43FD-8A56-F309DAF16866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5251141" y="1620000"/>
            <a:ext cx="6147816" cy="45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0077E0"/>
                </a:solidFill>
              </a:defRPr>
            </a:lvl1pPr>
          </a:lstStyle>
          <a:p>
            <a:r>
              <a:rPr lang="cs-CZ"/>
              <a:t>Graf</a:t>
            </a:r>
          </a:p>
        </p:txBody>
      </p:sp>
    </p:spTree>
    <p:extLst>
      <p:ext uri="{BB962C8B-B14F-4D97-AF65-F5344CB8AC3E}">
        <p14:creationId xmlns:p14="http://schemas.microsoft.com/office/powerpoint/2010/main" val="4188492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6">
            <a:extLst>
              <a:ext uri="{FF2B5EF4-FFF2-40B4-BE49-F238E27FC236}">
                <a16:creationId xmlns:a16="http://schemas.microsoft.com/office/drawing/2014/main" id="{C21C8B73-6F95-4929-B5C0-35F28A3EC6B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83357" y="1973177"/>
            <a:ext cx="3200400" cy="3960000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None/>
              <a:defRPr sz="1000"/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graf 11">
            <a:extLst>
              <a:ext uri="{FF2B5EF4-FFF2-40B4-BE49-F238E27FC236}">
                <a16:creationId xmlns:a16="http://schemas.microsoft.com/office/drawing/2014/main" id="{99422E37-C0EB-43FD-8A56-F309DAF16866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4083757" y="1973177"/>
            <a:ext cx="7315200" cy="39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0077E0"/>
                </a:solidFill>
              </a:defRPr>
            </a:lvl1pPr>
          </a:lstStyle>
          <a:p>
            <a:r>
              <a:rPr lang="cs-CZ"/>
              <a:t>Graf</a:t>
            </a: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C5567053-3266-41A3-84DD-CC152672B3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0869" y="895131"/>
            <a:ext cx="10516800" cy="39465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Podnadpis</a:t>
            </a:r>
          </a:p>
        </p:txBody>
      </p:sp>
      <p:sp>
        <p:nvSpPr>
          <p:cNvPr id="9" name="Zástupný symbol pro datum 8">
            <a:extLst>
              <a:ext uri="{FF2B5EF4-FFF2-40B4-BE49-F238E27FC236}">
                <a16:creationId xmlns:a16="http://schemas.microsoft.com/office/drawing/2014/main" id="{EDE9E5C0-FADE-4BCF-BCF3-45442A05B7B4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3AF5C001-56B1-415B-A9DA-F4B7140A01C9}" type="datetimeFigureOut">
              <a:rPr lang="cs-CZ" smtClean="0"/>
              <a:pPr/>
              <a:t>18.02.19</a:t>
            </a:fld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E56DA657-E024-4016-B756-A2341B1386C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96F1CC8B-B915-48A9-B65B-DA99CA07124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695F92B-B7AC-4CD8-9043-9A2A9E865B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Nadpis 11">
            <a:extLst>
              <a:ext uri="{FF2B5EF4-FFF2-40B4-BE49-F238E27FC236}">
                <a16:creationId xmlns:a16="http://schemas.microsoft.com/office/drawing/2014/main" id="{B9729E51-56FC-4E16-803A-F9F4CF8B2C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189713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43CFDF-E03D-490C-BE9D-D415E3354A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1ED577E-1E6D-497C-BDFC-D030C1849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C001-56B1-415B-A9DA-F4B7140A01C9}" type="datetimeFigureOut">
              <a:rPr lang="cs-CZ" smtClean="0"/>
              <a:pPr/>
              <a:t>18.02.19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A956353-EF1B-468D-A01A-C7E4DBB0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F083BEE-6610-4180-BDAE-9D3BA812A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92B-B7AC-4CD8-9043-9A2A9E865B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obsah 6">
            <a:extLst>
              <a:ext uri="{FF2B5EF4-FFF2-40B4-BE49-F238E27FC236}">
                <a16:creationId xmlns:a16="http://schemas.microsoft.com/office/drawing/2014/main" id="{CF5B3316-C58D-4677-9E35-F74CE28304D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82159" y="1973179"/>
            <a:ext cx="3771904" cy="4203058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chemeClr val="tx2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None/>
              <a:defRPr sz="1000"/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graf 6">
            <a:extLst>
              <a:ext uri="{FF2B5EF4-FFF2-40B4-BE49-F238E27FC236}">
                <a16:creationId xmlns:a16="http://schemas.microsoft.com/office/drawing/2014/main" id="{3400BD1B-98A6-41C6-8D02-05C8362D0C38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48391" y="1973178"/>
            <a:ext cx="6650567" cy="2252313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19" name="Zástupný symbol pro text 6">
            <a:extLst>
              <a:ext uri="{FF2B5EF4-FFF2-40B4-BE49-F238E27FC236}">
                <a16:creationId xmlns:a16="http://schemas.microsoft.com/office/drawing/2014/main" id="{F6552B92-90C5-483C-A3DD-30F23FF86B1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2159" y="895131"/>
            <a:ext cx="10516800" cy="39465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Podnadpis</a:t>
            </a:r>
          </a:p>
        </p:txBody>
      </p:sp>
      <p:sp>
        <p:nvSpPr>
          <p:cNvPr id="20" name="Zástupný symbol pro obsah 6">
            <a:extLst>
              <a:ext uri="{FF2B5EF4-FFF2-40B4-BE49-F238E27FC236}">
                <a16:creationId xmlns:a16="http://schemas.microsoft.com/office/drawing/2014/main" id="{C6B7B2B5-61BF-4AE7-A527-EC78F0D697D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749589" y="4408371"/>
            <a:ext cx="3278120" cy="1767866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1200"/>
            </a:lvl2pPr>
            <a:lvl3pPr marL="17145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None/>
              <a:defRPr sz="1000"/>
            </a:lvl5pPr>
          </a:lstStyle>
          <a:p>
            <a:pPr lvl="0"/>
            <a:endParaRPr lang="cs-CZ"/>
          </a:p>
        </p:txBody>
      </p:sp>
      <p:sp>
        <p:nvSpPr>
          <p:cNvPr id="22" name="Zástupný symbol pro obsah 6">
            <a:extLst>
              <a:ext uri="{FF2B5EF4-FFF2-40B4-BE49-F238E27FC236}">
                <a16:creationId xmlns:a16="http://schemas.microsoft.com/office/drawing/2014/main" id="{F9A75233-3614-4DA8-B4B6-D551079FB7FB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8120839" y="4408371"/>
            <a:ext cx="3278120" cy="1767866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1200"/>
            </a:lvl2pPr>
            <a:lvl3pPr marL="17145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None/>
              <a:defRPr sz="1000"/>
            </a:lvl5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72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875F6-31B1-43BD-8D98-B0E8D4FF67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3CBC087-6747-430E-9A3A-F983FC342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C001-56B1-415B-A9DA-F4B7140A01C9}" type="datetimeFigureOut">
              <a:rPr lang="cs-CZ" smtClean="0"/>
              <a:pPr/>
              <a:t>18.02.19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5D928DC-FED8-4C37-BA27-E3BA10860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7D567F2-F43F-454B-A41A-5B8FF856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92B-B7AC-4CD8-9043-9A2A9E865B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graf 6">
            <a:extLst>
              <a:ext uri="{FF2B5EF4-FFF2-40B4-BE49-F238E27FC236}">
                <a16:creationId xmlns:a16="http://schemas.microsoft.com/office/drawing/2014/main" id="{99798DB7-2626-459E-B215-B715A3C116C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72069" y="1620000"/>
            <a:ext cx="3088217" cy="23685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8" name="Zástupný symbol pro graf 6">
            <a:extLst>
              <a:ext uri="{FF2B5EF4-FFF2-40B4-BE49-F238E27FC236}">
                <a16:creationId xmlns:a16="http://schemas.microsoft.com/office/drawing/2014/main" id="{C1EAB7E7-0F6A-4914-8097-9083345BB38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563181" y="1620000"/>
            <a:ext cx="3088217" cy="23685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graf 6">
            <a:extLst>
              <a:ext uri="{FF2B5EF4-FFF2-40B4-BE49-F238E27FC236}">
                <a16:creationId xmlns:a16="http://schemas.microsoft.com/office/drawing/2014/main" id="{96BD9BE8-76A9-45CE-9CAC-AE4AFA7F625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265584" y="1620000"/>
            <a:ext cx="3088217" cy="23685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10" name="Zástupný symbol pro obsah 6">
            <a:extLst>
              <a:ext uri="{FF2B5EF4-FFF2-40B4-BE49-F238E27FC236}">
                <a16:creationId xmlns:a16="http://schemas.microsoft.com/office/drawing/2014/main" id="{523F496A-DFB0-4BFE-85D7-9681092C300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70869" y="4177364"/>
            <a:ext cx="3089416" cy="1998872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None/>
              <a:defRPr sz="1000"/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3" name="Zástupný symbol pro obsah 6">
            <a:extLst>
              <a:ext uri="{FF2B5EF4-FFF2-40B4-BE49-F238E27FC236}">
                <a16:creationId xmlns:a16="http://schemas.microsoft.com/office/drawing/2014/main" id="{DDD1BCEB-22E6-47B8-9740-A547B4F1A44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563180" y="4177364"/>
            <a:ext cx="3089416" cy="1998872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None/>
              <a:defRPr sz="1000"/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4" name="Zástupný symbol pro obsah 6">
            <a:extLst>
              <a:ext uri="{FF2B5EF4-FFF2-40B4-BE49-F238E27FC236}">
                <a16:creationId xmlns:a16="http://schemas.microsoft.com/office/drawing/2014/main" id="{8F0DAD7C-C785-42BA-8926-41F9DD5BE9CB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265583" y="4177364"/>
            <a:ext cx="3089416" cy="1998872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None/>
              <a:defRPr sz="1000"/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05744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obecný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94E5D1-BE15-439F-9E0F-A5DF55383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0C6592C-92BB-4187-AF40-F1F691C02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C001-56B1-415B-A9DA-F4B7140A01C9}" type="datetimeFigureOut">
              <a:rPr lang="cs-CZ" smtClean="0"/>
              <a:pPr/>
              <a:t>18.02.19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5154954-75BE-4DC3-8D78-340E2A358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12A4A60-1D14-4E40-9899-8FF3B564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92B-B7AC-4CD8-9043-9A2A9E865B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objekt SmartArt 6">
            <a:extLst>
              <a:ext uri="{FF2B5EF4-FFF2-40B4-BE49-F238E27FC236}">
                <a16:creationId xmlns:a16="http://schemas.microsoft.com/office/drawing/2014/main" id="{AF86C9CF-7297-4EB3-8497-8B16AF61924D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883357" y="1620001"/>
            <a:ext cx="10515600" cy="2405063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8" name="Zástupný symbol pro text 25">
            <a:extLst>
              <a:ext uri="{FF2B5EF4-FFF2-40B4-BE49-F238E27FC236}">
                <a16:creationId xmlns:a16="http://schemas.microsoft.com/office/drawing/2014/main" id="{0F4CAB8F-3D69-4F2D-9DC6-9CCEDED1E5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3357" y="4261105"/>
            <a:ext cx="10515600" cy="1501889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66774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obecný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94E5D1-BE15-439F-9E0F-A5DF55383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0C6592C-92BB-4187-AF40-F1F691C02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C001-56B1-415B-A9DA-F4B7140A01C9}" type="datetimeFigureOut">
              <a:rPr lang="cs-CZ" smtClean="0"/>
              <a:pPr/>
              <a:t>18.02.19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5154954-75BE-4DC3-8D78-340E2A358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12A4A60-1D14-4E40-9899-8FF3B564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92B-B7AC-4CD8-9043-9A2A9E865B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objekt SmartArt 6">
            <a:extLst>
              <a:ext uri="{FF2B5EF4-FFF2-40B4-BE49-F238E27FC236}">
                <a16:creationId xmlns:a16="http://schemas.microsoft.com/office/drawing/2014/main" id="{AF86C9CF-7297-4EB3-8497-8B16AF61924D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4800037" y="1620001"/>
            <a:ext cx="6598920" cy="4142993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8" name="Zástupný symbol pro text 25">
            <a:extLst>
              <a:ext uri="{FF2B5EF4-FFF2-40B4-BE49-F238E27FC236}">
                <a16:creationId xmlns:a16="http://schemas.microsoft.com/office/drawing/2014/main" id="{0F4CAB8F-3D69-4F2D-9DC6-9CCEDED1E5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3357" y="1620001"/>
            <a:ext cx="3611880" cy="4142993"/>
          </a:xfrm>
          <a:prstGeom prst="rect">
            <a:avLst/>
          </a:prstGeom>
        </p:spPr>
        <p:txBody>
          <a:bodyPr/>
          <a:lstStyle>
            <a:lvl1pPr>
              <a:defRPr sz="1200" b="0" i="0" baseline="0">
                <a:solidFill>
                  <a:schemeClr val="tx1"/>
                </a:solidFill>
              </a:defRPr>
            </a:lvl1pPr>
            <a:lvl2pPr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582244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97134D-DD0A-448F-BA3A-5FCD71402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591C4C3-6FCE-460C-99F6-650B1EC2D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C001-56B1-415B-A9DA-F4B7140A01C9}" type="datetimeFigureOut">
              <a:rPr lang="cs-CZ" smtClean="0"/>
              <a:pPr/>
              <a:t>18.02.19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D129F65-769E-4ABF-A3BC-45B50808E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724E471-B8E3-4B45-AEFE-B2D1D8761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92B-B7AC-4CD8-9043-9A2A9E865B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6" name="Zástupný symbol pro text 25">
            <a:extLst>
              <a:ext uri="{FF2B5EF4-FFF2-40B4-BE49-F238E27FC236}">
                <a16:creationId xmlns:a16="http://schemas.microsoft.com/office/drawing/2014/main" id="{E9D95C55-6C4D-4F11-93CB-F541320C04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3358" y="1625347"/>
            <a:ext cx="4110489" cy="4137647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3" name="Zástupný symbol pro text 17">
            <a:extLst>
              <a:ext uri="{FF2B5EF4-FFF2-40B4-BE49-F238E27FC236}">
                <a16:creationId xmlns:a16="http://schemas.microsoft.com/office/drawing/2014/main" id="{D6376729-709D-4C52-857B-99B16AE20F2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3661" y="1644926"/>
            <a:ext cx="1440000" cy="1440000"/>
          </a:xfrm>
          <a:prstGeom prst="ellipse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24" name="Zástupný symbol pro text 17">
            <a:extLst>
              <a:ext uri="{FF2B5EF4-FFF2-40B4-BE49-F238E27FC236}">
                <a16:creationId xmlns:a16="http://schemas.microsoft.com/office/drawing/2014/main" id="{8483E5DC-2453-49E3-982B-E71C881D91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527205" y="4322994"/>
            <a:ext cx="1440000" cy="1440000"/>
          </a:xfrm>
          <a:prstGeom prst="ellipse">
            <a:avLst/>
          </a:prstGeom>
          <a:solidFill>
            <a:srgbClr val="440099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25" name="Zástupný symbol pro text 17">
            <a:extLst>
              <a:ext uri="{FF2B5EF4-FFF2-40B4-BE49-F238E27FC236}">
                <a16:creationId xmlns:a16="http://schemas.microsoft.com/office/drawing/2014/main" id="{72D843C9-53B3-41D8-BE9B-9D51DEBCAD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92568" y="2980873"/>
            <a:ext cx="1440000" cy="1440000"/>
          </a:xfrm>
          <a:prstGeom prst="ellipse">
            <a:avLst/>
          </a:prstGeom>
          <a:solidFill>
            <a:srgbClr val="97999B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1400" b="1">
                <a:solidFill>
                  <a:schemeClr val="bg1"/>
                </a:solidFill>
              </a:defRPr>
            </a:lvl1pPr>
            <a:lvl4pPr algn="ctr">
              <a:defRPr>
                <a:solidFill>
                  <a:schemeClr val="bg1"/>
                </a:solidFill>
              </a:defRPr>
            </a:lvl4pPr>
          </a:lstStyle>
          <a:p>
            <a:pPr lvl="3"/>
            <a:endParaRPr lang="cs-CZ"/>
          </a:p>
        </p:txBody>
      </p:sp>
      <p:sp>
        <p:nvSpPr>
          <p:cNvPr id="28" name="Zástupný symbol pro text 17">
            <a:extLst>
              <a:ext uri="{FF2B5EF4-FFF2-40B4-BE49-F238E27FC236}">
                <a16:creationId xmlns:a16="http://schemas.microsoft.com/office/drawing/2014/main" id="{EA892614-2520-4636-B9CA-239C4D9BDD0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291316" y="2972887"/>
            <a:ext cx="1440000" cy="1440000"/>
          </a:xfrm>
          <a:prstGeom prst="ellipse">
            <a:avLst/>
          </a:prstGeom>
          <a:solidFill>
            <a:srgbClr val="FC4C02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29" name="Zástupný symbol pro text 17">
            <a:extLst>
              <a:ext uri="{FF2B5EF4-FFF2-40B4-BE49-F238E27FC236}">
                <a16:creationId xmlns:a16="http://schemas.microsoft.com/office/drawing/2014/main" id="{6E4C7795-7C38-43C3-876A-CE766677456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956679" y="4324772"/>
            <a:ext cx="1440000" cy="1440000"/>
          </a:xfrm>
          <a:prstGeom prst="ellipse">
            <a:avLst/>
          </a:prstGeom>
          <a:solidFill>
            <a:srgbClr val="FF008C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1400" b="1">
                <a:solidFill>
                  <a:schemeClr val="bg1"/>
                </a:solidFill>
              </a:defRPr>
            </a:lvl1pPr>
            <a:lvl4pPr algn="ctr">
              <a:defRPr>
                <a:solidFill>
                  <a:schemeClr val="bg1"/>
                </a:solidFill>
              </a:defRPr>
            </a:lvl4pPr>
          </a:lstStyle>
          <a:p>
            <a:pPr lvl="3"/>
            <a:endParaRPr lang="cs-CZ"/>
          </a:p>
        </p:txBody>
      </p: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F5170B62-F73B-4D56-BE99-5325814933FB}"/>
              </a:ext>
            </a:extLst>
          </p:cNvPr>
          <p:cNvGrpSpPr/>
          <p:nvPr userDrawn="1"/>
        </p:nvGrpSpPr>
        <p:grpSpPr>
          <a:xfrm>
            <a:off x="8181284" y="3166058"/>
            <a:ext cx="548467" cy="1080120"/>
            <a:chOff x="6156176" y="1995686"/>
            <a:chExt cx="548467" cy="1080120"/>
          </a:xfrm>
        </p:grpSpPr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59CC4FA0-485B-42C3-A7EB-3242E36B62BB}"/>
                </a:ext>
              </a:extLst>
            </p:cNvPr>
            <p:cNvCxnSpPr/>
            <p:nvPr userDrawn="1"/>
          </p:nvCxnSpPr>
          <p:spPr>
            <a:xfrm>
              <a:off x="6156176" y="1995686"/>
              <a:ext cx="540000" cy="0"/>
            </a:xfrm>
            <a:prstGeom prst="line">
              <a:avLst/>
            </a:prstGeom>
            <a:ln w="38100">
              <a:solidFill>
                <a:srgbClr val="C6C6C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Přímá spojnice 34">
              <a:extLst>
                <a:ext uri="{FF2B5EF4-FFF2-40B4-BE49-F238E27FC236}">
                  <a16:creationId xmlns:a16="http://schemas.microsoft.com/office/drawing/2014/main" id="{F755C75F-73D5-4740-976A-484870FDFF00}"/>
                </a:ext>
              </a:extLst>
            </p:cNvPr>
            <p:cNvCxnSpPr/>
            <p:nvPr userDrawn="1"/>
          </p:nvCxnSpPr>
          <p:spPr>
            <a:xfrm>
              <a:off x="6164643" y="3075806"/>
              <a:ext cx="540000" cy="0"/>
            </a:xfrm>
            <a:prstGeom prst="line">
              <a:avLst/>
            </a:prstGeom>
            <a:ln w="38100">
              <a:solidFill>
                <a:srgbClr val="C6C6C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B217422F-AF7F-4AEC-A0F8-AA164F861E77}"/>
              </a:ext>
            </a:extLst>
          </p:cNvPr>
          <p:cNvGrpSpPr/>
          <p:nvPr userDrawn="1"/>
        </p:nvGrpSpPr>
        <p:grpSpPr>
          <a:xfrm rot="-14400000">
            <a:off x="8187885" y="3161163"/>
            <a:ext cx="548467" cy="1080120"/>
            <a:chOff x="6156176" y="1995686"/>
            <a:chExt cx="548467" cy="1080120"/>
          </a:xfrm>
        </p:grpSpPr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09DCF491-4E68-4868-97B1-F59E14321582}"/>
                </a:ext>
              </a:extLst>
            </p:cNvPr>
            <p:cNvCxnSpPr/>
            <p:nvPr userDrawn="1"/>
          </p:nvCxnSpPr>
          <p:spPr>
            <a:xfrm>
              <a:off x="6156176" y="1995686"/>
              <a:ext cx="540000" cy="0"/>
            </a:xfrm>
            <a:prstGeom prst="line">
              <a:avLst/>
            </a:prstGeom>
            <a:ln w="38100">
              <a:solidFill>
                <a:srgbClr val="C6C6C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Přímá spojnice 37">
              <a:extLst>
                <a:ext uri="{FF2B5EF4-FFF2-40B4-BE49-F238E27FC236}">
                  <a16:creationId xmlns:a16="http://schemas.microsoft.com/office/drawing/2014/main" id="{996F2AB8-3C8C-473C-B07D-A1D94C4A56D7}"/>
                </a:ext>
              </a:extLst>
            </p:cNvPr>
            <p:cNvCxnSpPr/>
            <p:nvPr userDrawn="1"/>
          </p:nvCxnSpPr>
          <p:spPr>
            <a:xfrm>
              <a:off x="6164643" y="3075806"/>
              <a:ext cx="540000" cy="0"/>
            </a:xfrm>
            <a:prstGeom prst="line">
              <a:avLst/>
            </a:prstGeom>
            <a:ln w="38100">
              <a:solidFill>
                <a:srgbClr val="C6C6C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B2CA293D-7F81-4B9D-A110-DBDE8EBD8057}"/>
              </a:ext>
            </a:extLst>
          </p:cNvPr>
          <p:cNvGrpSpPr/>
          <p:nvPr userDrawn="1"/>
        </p:nvGrpSpPr>
        <p:grpSpPr>
          <a:xfrm rot="14386414">
            <a:off x="8188597" y="3163069"/>
            <a:ext cx="548467" cy="1080120"/>
            <a:chOff x="6156176" y="1995686"/>
            <a:chExt cx="548467" cy="1080120"/>
          </a:xfrm>
        </p:grpSpPr>
        <p:cxnSp>
          <p:nvCxnSpPr>
            <p:cNvPr id="40" name="Přímá spojnice 39">
              <a:extLst>
                <a:ext uri="{FF2B5EF4-FFF2-40B4-BE49-F238E27FC236}">
                  <a16:creationId xmlns:a16="http://schemas.microsoft.com/office/drawing/2014/main" id="{4527C803-55CD-4BE7-87CD-9E23E2749387}"/>
                </a:ext>
              </a:extLst>
            </p:cNvPr>
            <p:cNvCxnSpPr/>
            <p:nvPr userDrawn="1"/>
          </p:nvCxnSpPr>
          <p:spPr>
            <a:xfrm>
              <a:off x="6156176" y="1995686"/>
              <a:ext cx="540000" cy="0"/>
            </a:xfrm>
            <a:prstGeom prst="line">
              <a:avLst/>
            </a:prstGeom>
            <a:ln w="38100">
              <a:solidFill>
                <a:srgbClr val="C6C6C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241FBB22-DFAF-4FF5-B737-BC755117A72D}"/>
                </a:ext>
              </a:extLst>
            </p:cNvPr>
            <p:cNvCxnSpPr/>
            <p:nvPr userDrawn="1"/>
          </p:nvCxnSpPr>
          <p:spPr>
            <a:xfrm>
              <a:off x="6164643" y="3075806"/>
              <a:ext cx="540000" cy="0"/>
            </a:xfrm>
            <a:prstGeom prst="line">
              <a:avLst/>
            </a:prstGeom>
            <a:ln w="38100">
              <a:solidFill>
                <a:srgbClr val="C6C6C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Zástupný symbol pro text 17">
            <a:extLst>
              <a:ext uri="{FF2B5EF4-FFF2-40B4-BE49-F238E27FC236}">
                <a16:creationId xmlns:a16="http://schemas.microsoft.com/office/drawing/2014/main" id="{4AD08B32-9A56-4DA3-9ABA-29A12E7E89E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527205" y="1644926"/>
            <a:ext cx="1440000" cy="1440000"/>
          </a:xfrm>
          <a:prstGeom prst="ellipse">
            <a:avLst/>
          </a:prstGeom>
          <a:solidFill>
            <a:srgbClr val="00BE8C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9280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ab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E5F03-BA09-4797-B7D1-09A25061DC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A4B7A92-A855-46D5-829D-8276DE32A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C001-56B1-415B-A9DA-F4B7140A01C9}" type="datetimeFigureOut">
              <a:rPr lang="cs-CZ" smtClean="0"/>
              <a:pPr/>
              <a:t>18.02.19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5527C9D-08A2-4C7A-8E44-45289E131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953C20C-6B5A-4982-BC3E-FC7382AC7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92B-B7AC-4CD8-9043-9A2A9E865B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8" name="Zástupný symbol pro text 25">
            <a:extLst>
              <a:ext uri="{FF2B5EF4-FFF2-40B4-BE49-F238E27FC236}">
                <a16:creationId xmlns:a16="http://schemas.microsoft.com/office/drawing/2014/main" id="{8291AC78-0BF6-4C88-A757-F80209BA50F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9158" y="4222736"/>
            <a:ext cx="2497085" cy="1957691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2" name="Zástupný symbol pro text 25">
            <a:extLst>
              <a:ext uri="{FF2B5EF4-FFF2-40B4-BE49-F238E27FC236}">
                <a16:creationId xmlns:a16="http://schemas.microsoft.com/office/drawing/2014/main" id="{B7294AD2-ABDC-4CFE-AD0E-17BA6274031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64904" y="4222735"/>
            <a:ext cx="2497085" cy="1957691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3" name="Zástupný symbol pro text 25">
            <a:extLst>
              <a:ext uri="{FF2B5EF4-FFF2-40B4-BE49-F238E27FC236}">
                <a16:creationId xmlns:a16="http://schemas.microsoft.com/office/drawing/2014/main" id="{A8932020-765E-412D-B892-F64D1E80818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68358" y="4222736"/>
            <a:ext cx="2497085" cy="1957691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4" name="Zástupný symbol pro text 25">
            <a:extLst>
              <a:ext uri="{FF2B5EF4-FFF2-40B4-BE49-F238E27FC236}">
                <a16:creationId xmlns:a16="http://schemas.microsoft.com/office/drawing/2014/main" id="{C42972D0-CB28-4EEF-9E8B-38B1CAA54E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85292" y="4222734"/>
            <a:ext cx="2497085" cy="1957691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9" name="Ohnutý pruh 18">
            <a:extLst>
              <a:ext uri="{FF2B5EF4-FFF2-40B4-BE49-F238E27FC236}">
                <a16:creationId xmlns:a16="http://schemas.microsoft.com/office/drawing/2014/main" id="{DE8063FB-5628-4012-88EF-6BA37E8005A7}"/>
              </a:ext>
            </a:extLst>
          </p:cNvPr>
          <p:cNvSpPr/>
          <p:nvPr userDrawn="1"/>
        </p:nvSpPr>
        <p:spPr>
          <a:xfrm>
            <a:off x="992718" y="1503714"/>
            <a:ext cx="2543525" cy="2620930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ln w="38100">
            <a:solidFill>
              <a:srgbClr val="C6C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0" name="Ohnutý pruh 19">
            <a:extLst>
              <a:ext uri="{FF2B5EF4-FFF2-40B4-BE49-F238E27FC236}">
                <a16:creationId xmlns:a16="http://schemas.microsoft.com/office/drawing/2014/main" id="{436BCD40-666D-4E2B-9D00-65F3725AABC8}"/>
              </a:ext>
            </a:extLst>
          </p:cNvPr>
          <p:cNvSpPr/>
          <p:nvPr userDrawn="1"/>
        </p:nvSpPr>
        <p:spPr>
          <a:xfrm>
            <a:off x="6082489" y="1535147"/>
            <a:ext cx="2543525" cy="2620930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ln w="38100">
            <a:solidFill>
              <a:srgbClr val="C6C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1" name="Ohnutý pruh 20">
            <a:extLst>
              <a:ext uri="{FF2B5EF4-FFF2-40B4-BE49-F238E27FC236}">
                <a16:creationId xmlns:a16="http://schemas.microsoft.com/office/drawing/2014/main" id="{6160A577-0FCD-4D63-87E8-141B8186EC4A}"/>
              </a:ext>
            </a:extLst>
          </p:cNvPr>
          <p:cNvSpPr/>
          <p:nvPr userDrawn="1"/>
        </p:nvSpPr>
        <p:spPr>
          <a:xfrm rot="10800000">
            <a:off x="3536243" y="1465214"/>
            <a:ext cx="2543525" cy="2620930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ln w="38100">
            <a:solidFill>
              <a:srgbClr val="C6C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5" name="Ohnutý pruh 24">
            <a:extLst>
              <a:ext uri="{FF2B5EF4-FFF2-40B4-BE49-F238E27FC236}">
                <a16:creationId xmlns:a16="http://schemas.microsoft.com/office/drawing/2014/main" id="{8B6E68F3-AA5F-442C-A898-905088A50F53}"/>
              </a:ext>
            </a:extLst>
          </p:cNvPr>
          <p:cNvSpPr/>
          <p:nvPr userDrawn="1"/>
        </p:nvSpPr>
        <p:spPr>
          <a:xfrm rot="10800000">
            <a:off x="8625480" y="1453031"/>
            <a:ext cx="2543525" cy="2620930"/>
          </a:xfrm>
          <a:prstGeom prst="blockArc">
            <a:avLst>
              <a:gd name="adj1" fmla="val 10800000"/>
              <a:gd name="adj2" fmla="val 0"/>
              <a:gd name="adj3" fmla="val 0"/>
            </a:avLst>
          </a:prstGeom>
          <a:ln w="38100">
            <a:solidFill>
              <a:srgbClr val="C6C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6" name="Zástupný symbol pro text 17">
            <a:extLst>
              <a:ext uri="{FF2B5EF4-FFF2-40B4-BE49-F238E27FC236}">
                <a16:creationId xmlns:a16="http://schemas.microsoft.com/office/drawing/2014/main" id="{70B4255B-CC17-4EB9-8971-80151135C4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778130" y="1761527"/>
            <a:ext cx="2059751" cy="2114033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27" name="Zástupný symbol pro text 17">
            <a:extLst>
              <a:ext uri="{FF2B5EF4-FFF2-40B4-BE49-F238E27FC236}">
                <a16:creationId xmlns:a16="http://schemas.microsoft.com/office/drawing/2014/main" id="{6C616597-56A2-4A66-8B44-E9F50F375A4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28620" y="1767736"/>
            <a:ext cx="2059751" cy="2114033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28" name="Zástupný symbol pro text 17">
            <a:extLst>
              <a:ext uri="{FF2B5EF4-FFF2-40B4-BE49-F238E27FC236}">
                <a16:creationId xmlns:a16="http://schemas.microsoft.com/office/drawing/2014/main" id="{86FFAD1C-102D-4534-BCBD-97969238F12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19297" y="1761527"/>
            <a:ext cx="2059751" cy="2114033"/>
          </a:xfrm>
          <a:prstGeom prst="ellipse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29" name="Zástupný symbol pro text 17">
            <a:extLst>
              <a:ext uri="{FF2B5EF4-FFF2-40B4-BE49-F238E27FC236}">
                <a16:creationId xmlns:a16="http://schemas.microsoft.com/office/drawing/2014/main" id="{4DE12EDF-25EC-40C5-B1AF-2663A4FFFE6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61374" y="1731989"/>
            <a:ext cx="2059751" cy="2114033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3329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568B1D-5517-4C61-9DDB-553886474D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9913AAE-28F9-41A2-89D7-D0609B976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C001-56B1-415B-A9DA-F4B7140A01C9}" type="datetimeFigureOut">
              <a:rPr lang="cs-CZ" smtClean="0"/>
              <a:pPr/>
              <a:t>18.02.19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765786D-5928-440F-AEA6-65594D756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2BEA73-893C-4B83-BFE1-DA3103CA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92B-B7AC-4CD8-9043-9A2A9E865B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135115AD-DF35-4E1A-A3DC-830998FA8A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0779" y="1610889"/>
            <a:ext cx="2497085" cy="1528088"/>
          </a:xfrm>
          <a:prstGeom prst="rect">
            <a:avLst/>
          </a:prstGeom>
        </p:spPr>
        <p:txBody>
          <a:bodyPr anchor="ctr" anchorCtr="1"/>
          <a:lstStyle>
            <a:lvl1pPr>
              <a:defRPr sz="8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cs-CZ"/>
              <a:t>01</a:t>
            </a:r>
          </a:p>
        </p:txBody>
      </p:sp>
      <p:sp>
        <p:nvSpPr>
          <p:cNvPr id="12" name="Zástupný symbol pro text 10">
            <a:extLst>
              <a:ext uri="{FF2B5EF4-FFF2-40B4-BE49-F238E27FC236}">
                <a16:creationId xmlns:a16="http://schemas.microsoft.com/office/drawing/2014/main" id="{6CAFCE03-E54A-4682-AA51-F05F0AB8F8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9563" y="1628370"/>
            <a:ext cx="2497085" cy="1525830"/>
          </a:xfrm>
          <a:prstGeom prst="rect">
            <a:avLst/>
          </a:prstGeom>
        </p:spPr>
        <p:txBody>
          <a:bodyPr anchor="ctr" anchorCtr="1"/>
          <a:lstStyle>
            <a:lvl1pPr>
              <a:defRPr sz="80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cs-CZ"/>
              <a:t>02</a:t>
            </a:r>
          </a:p>
        </p:txBody>
      </p:sp>
      <p:sp>
        <p:nvSpPr>
          <p:cNvPr id="13" name="Zástupný symbol pro text 10">
            <a:extLst>
              <a:ext uri="{FF2B5EF4-FFF2-40B4-BE49-F238E27FC236}">
                <a16:creationId xmlns:a16="http://schemas.microsoft.com/office/drawing/2014/main" id="{7FD6E77D-6EEC-445E-91B4-E0CD918ABA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4428" y="1610889"/>
            <a:ext cx="2497085" cy="1522428"/>
          </a:xfrm>
          <a:prstGeom prst="rect">
            <a:avLst/>
          </a:prstGeom>
        </p:spPr>
        <p:txBody>
          <a:bodyPr anchor="ctr" anchorCtr="1"/>
          <a:lstStyle>
            <a:lvl1pPr>
              <a:defRPr sz="80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cs-CZ"/>
              <a:t>03</a:t>
            </a:r>
          </a:p>
        </p:txBody>
      </p:sp>
      <p:sp>
        <p:nvSpPr>
          <p:cNvPr id="14" name="Zástupný symbol pro text 10">
            <a:extLst>
              <a:ext uri="{FF2B5EF4-FFF2-40B4-BE49-F238E27FC236}">
                <a16:creationId xmlns:a16="http://schemas.microsoft.com/office/drawing/2014/main" id="{4C8A9396-4C33-4C22-B308-F4CB6794BE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03212" y="1616549"/>
            <a:ext cx="2497085" cy="1522429"/>
          </a:xfrm>
          <a:prstGeom prst="rect">
            <a:avLst/>
          </a:prstGeom>
        </p:spPr>
        <p:txBody>
          <a:bodyPr anchor="ctr" anchorCtr="1"/>
          <a:lstStyle>
            <a:lvl1pPr>
              <a:defRPr sz="8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cs-CZ"/>
              <a:t>04</a:t>
            </a:r>
          </a:p>
        </p:txBody>
      </p:sp>
      <p:sp>
        <p:nvSpPr>
          <p:cNvPr id="15" name="Zástupný symbol pro text 25">
            <a:extLst>
              <a:ext uri="{FF2B5EF4-FFF2-40B4-BE49-F238E27FC236}">
                <a16:creationId xmlns:a16="http://schemas.microsoft.com/office/drawing/2014/main" id="{5046B656-3176-48C1-85EC-85326234E63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0779" y="3330342"/>
            <a:ext cx="2497085" cy="2488136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6" name="Zástupný symbol pro text 25">
            <a:extLst>
              <a:ext uri="{FF2B5EF4-FFF2-40B4-BE49-F238E27FC236}">
                <a16:creationId xmlns:a16="http://schemas.microsoft.com/office/drawing/2014/main" id="{5C998455-253E-4172-92E7-A274066974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49564" y="3335681"/>
            <a:ext cx="2497085" cy="2488136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7" name="Zástupný symbol pro text 25">
            <a:extLst>
              <a:ext uri="{FF2B5EF4-FFF2-40B4-BE49-F238E27FC236}">
                <a16:creationId xmlns:a16="http://schemas.microsoft.com/office/drawing/2014/main" id="{73540180-9B19-457B-9512-3A4BF9B82C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4429" y="3336736"/>
            <a:ext cx="2497085" cy="2488136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8" name="Zástupný symbol pro text 25">
            <a:extLst>
              <a:ext uri="{FF2B5EF4-FFF2-40B4-BE49-F238E27FC236}">
                <a16:creationId xmlns:a16="http://schemas.microsoft.com/office/drawing/2014/main" id="{A7A81C47-0995-4B3A-91F8-DFFE094CCA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79294" y="3330341"/>
            <a:ext cx="2497085" cy="2488136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54445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 co-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235EBA-AB4E-4C3E-8E7E-DF7CEE8CF4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1026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cs-CZ"/>
              <a:t>Nadpis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5D3896A-BE80-4079-96DF-54C9403F1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387790D-1831-4A76-B52F-07CDF8B79730}"/>
              </a:ext>
            </a:extLst>
          </p:cNvPr>
          <p:cNvSpPr/>
          <p:nvPr userDrawn="1"/>
        </p:nvSpPr>
        <p:spPr>
          <a:xfrm>
            <a:off x="0" y="5366370"/>
            <a:ext cx="12192000" cy="14916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7" name="Zástupný symbol obrázku 10">
            <a:extLst>
              <a:ext uri="{FF2B5EF4-FFF2-40B4-BE49-F238E27FC236}">
                <a16:creationId xmlns:a16="http://schemas.microsoft.com/office/drawing/2014/main" id="{A313CC13-6190-4F16-A26D-49CE426E70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62525" y="5667252"/>
            <a:ext cx="1891275" cy="720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cs-CZ"/>
              <a:t>Sem vlož logo další společnosti, nebo smaž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7605E9F3-B050-4DF1-BD66-A7352E0548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0533" y="3335803"/>
            <a:ext cx="10515600" cy="2766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Jméno Příjmení</a:t>
            </a:r>
          </a:p>
          <a:p>
            <a:pPr lvl="0"/>
            <a:endParaRPr lang="cs-CZ"/>
          </a:p>
        </p:txBody>
      </p:sp>
      <p:sp>
        <p:nvSpPr>
          <p:cNvPr id="10" name="Zástupný symbol pro text 8">
            <a:extLst>
              <a:ext uri="{FF2B5EF4-FFF2-40B4-BE49-F238E27FC236}">
                <a16:creationId xmlns:a16="http://schemas.microsoft.com/office/drawing/2014/main" id="{F833BCC4-539B-4709-AE14-79210699D6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533" y="3640787"/>
            <a:ext cx="10515600" cy="272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Pozice</a:t>
            </a:r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</p:txBody>
      </p:sp>
      <p:sp>
        <p:nvSpPr>
          <p:cNvPr id="11" name="Zástupný symbol pro text 8">
            <a:extLst>
              <a:ext uri="{FF2B5EF4-FFF2-40B4-BE49-F238E27FC236}">
                <a16:creationId xmlns:a16="http://schemas.microsoft.com/office/drawing/2014/main" id="{F0CE54E7-1D33-40F6-B8E5-7E3CFDF3BE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0533" y="4353992"/>
            <a:ext cx="10515600" cy="272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Datum</a:t>
            </a:r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  <a:p>
            <a:pPr lvl="0"/>
            <a:endParaRPr lang="cs-CZ"/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951ECA3C-CF01-41F6-BEBB-8E85429814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29" y="5660310"/>
            <a:ext cx="139914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96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18522D-C227-4BAC-B2CD-61B3FF5E8A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Nadpis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C5C4DA0-C793-4D34-8FA7-60FB829D5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5C001-56B1-415B-A9DA-F4B7140A01C9}" type="datetimeFigureOut">
              <a:rPr lang="cs-CZ" smtClean="0"/>
              <a:pPr/>
              <a:t>18.02.19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306DCD3-E762-4CE6-A8FA-4504550D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74B6310-A03B-4AA1-A105-85F04E482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92B-B7AC-4CD8-9043-9A2A9E865BA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Šipka doprava 7">
            <a:extLst>
              <a:ext uri="{FF2B5EF4-FFF2-40B4-BE49-F238E27FC236}">
                <a16:creationId xmlns:a16="http://schemas.microsoft.com/office/drawing/2014/main" id="{62C568F1-70D8-4975-8679-3F31C2205BBE}"/>
              </a:ext>
            </a:extLst>
          </p:cNvPr>
          <p:cNvSpPr/>
          <p:nvPr userDrawn="1"/>
        </p:nvSpPr>
        <p:spPr>
          <a:xfrm>
            <a:off x="883358" y="2601024"/>
            <a:ext cx="10493020" cy="936104"/>
          </a:xfrm>
          <a:prstGeom prst="rightArrow">
            <a:avLst>
              <a:gd name="adj1" fmla="val 100000"/>
              <a:gd name="adj2" fmla="val 51656"/>
            </a:avLst>
          </a:prstGeom>
          <a:gradFill>
            <a:gsLst>
              <a:gs pos="0">
                <a:srgbClr val="0079EA"/>
              </a:gs>
              <a:gs pos="34000">
                <a:srgbClr val="0079EA"/>
              </a:gs>
              <a:gs pos="100000">
                <a:srgbClr val="FF0090"/>
              </a:gs>
              <a:gs pos="63000">
                <a:srgbClr val="A500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7" name="Zástupný symbol pro text 10">
            <a:extLst>
              <a:ext uri="{FF2B5EF4-FFF2-40B4-BE49-F238E27FC236}">
                <a16:creationId xmlns:a16="http://schemas.microsoft.com/office/drawing/2014/main" id="{84DF11BE-AFCB-466C-A500-3DA2EC1083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8286" y="1824167"/>
            <a:ext cx="2286000" cy="429668"/>
          </a:xfrm>
          <a:prstGeom prst="rect">
            <a:avLst/>
          </a:prstGeom>
        </p:spPr>
        <p:txBody>
          <a:bodyPr anchor="ctr" anchorCtr="0"/>
          <a:lstStyle>
            <a:lvl1pPr>
              <a:defRPr sz="1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/>
              <a:t>Krok 01</a:t>
            </a:r>
          </a:p>
        </p:txBody>
      </p:sp>
      <p:sp>
        <p:nvSpPr>
          <p:cNvPr id="8" name="Zástupný symbol pro text 10">
            <a:extLst>
              <a:ext uri="{FF2B5EF4-FFF2-40B4-BE49-F238E27FC236}">
                <a16:creationId xmlns:a16="http://schemas.microsoft.com/office/drawing/2014/main" id="{19837458-4F3C-4227-8C0D-197E85CC28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17053" y="1824167"/>
            <a:ext cx="2286000" cy="429668"/>
          </a:xfrm>
          <a:prstGeom prst="rect">
            <a:avLst/>
          </a:prstGeom>
        </p:spPr>
        <p:txBody>
          <a:bodyPr anchor="ctr" anchorCtr="0"/>
          <a:lstStyle>
            <a:lvl1pPr>
              <a:defRPr sz="1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/>
              <a:t>Krok 02</a:t>
            </a:r>
          </a:p>
        </p:txBody>
      </p:sp>
      <p:sp>
        <p:nvSpPr>
          <p:cNvPr id="9" name="Zástupný symbol pro text 10">
            <a:extLst>
              <a:ext uri="{FF2B5EF4-FFF2-40B4-BE49-F238E27FC236}">
                <a16:creationId xmlns:a16="http://schemas.microsoft.com/office/drawing/2014/main" id="{137641CB-B616-4B16-9FBD-363A31114A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5819" y="1824167"/>
            <a:ext cx="2286000" cy="429668"/>
          </a:xfrm>
          <a:prstGeom prst="rect">
            <a:avLst/>
          </a:prstGeom>
        </p:spPr>
        <p:txBody>
          <a:bodyPr anchor="ctr" anchorCtr="0"/>
          <a:lstStyle>
            <a:lvl1pPr>
              <a:defRPr sz="16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cs-CZ"/>
              <a:t>Krok 03</a:t>
            </a:r>
          </a:p>
        </p:txBody>
      </p:sp>
      <p:sp>
        <p:nvSpPr>
          <p:cNvPr id="10" name="Zástupný symbol pro text 10">
            <a:extLst>
              <a:ext uri="{FF2B5EF4-FFF2-40B4-BE49-F238E27FC236}">
                <a16:creationId xmlns:a16="http://schemas.microsoft.com/office/drawing/2014/main" id="{466D1432-08CD-40A0-908C-7A5D2AC44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74586" y="1824167"/>
            <a:ext cx="2286000" cy="429668"/>
          </a:xfrm>
          <a:prstGeom prst="rect">
            <a:avLst/>
          </a:prstGeom>
        </p:spPr>
        <p:txBody>
          <a:bodyPr anchor="ctr" anchorCtr="0"/>
          <a:lstStyle>
            <a:lvl1pPr>
              <a:defRPr sz="16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cs-CZ"/>
              <a:t>Krok 04</a:t>
            </a:r>
          </a:p>
        </p:txBody>
      </p:sp>
      <p:sp>
        <p:nvSpPr>
          <p:cNvPr id="12" name="Zástupný symbol pro text 11">
            <a:extLst>
              <a:ext uri="{FF2B5EF4-FFF2-40B4-BE49-F238E27FC236}">
                <a16:creationId xmlns:a16="http://schemas.microsoft.com/office/drawing/2014/main" id="{180C2972-DC7E-4A4F-9384-DBB8B9575D2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8286" y="2878923"/>
            <a:ext cx="1704540" cy="452438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cs-CZ"/>
              <a:t>Text</a:t>
            </a:r>
          </a:p>
        </p:txBody>
      </p:sp>
      <p:sp>
        <p:nvSpPr>
          <p:cNvPr id="13" name="Zástupný symbol pro text 11">
            <a:extLst>
              <a:ext uri="{FF2B5EF4-FFF2-40B4-BE49-F238E27FC236}">
                <a16:creationId xmlns:a16="http://schemas.microsoft.com/office/drawing/2014/main" id="{DAE9ABF3-96B5-4CA0-8D7E-B2020BB9CF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50921" y="2878923"/>
            <a:ext cx="1704540" cy="452438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cs-CZ"/>
              <a:t>Text</a:t>
            </a:r>
          </a:p>
        </p:txBody>
      </p:sp>
      <p:sp>
        <p:nvSpPr>
          <p:cNvPr id="14" name="Zástupný symbol pro text 11">
            <a:extLst>
              <a:ext uri="{FF2B5EF4-FFF2-40B4-BE49-F238E27FC236}">
                <a16:creationId xmlns:a16="http://schemas.microsoft.com/office/drawing/2014/main" id="{6CB3C65B-2204-4D2A-8108-722F2771EF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45819" y="2878923"/>
            <a:ext cx="1704540" cy="452438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cs-CZ"/>
              <a:t>Text</a:t>
            </a:r>
          </a:p>
        </p:txBody>
      </p:sp>
      <p:sp>
        <p:nvSpPr>
          <p:cNvPr id="15" name="Zástupný symbol pro text 11">
            <a:extLst>
              <a:ext uri="{FF2B5EF4-FFF2-40B4-BE49-F238E27FC236}">
                <a16:creationId xmlns:a16="http://schemas.microsoft.com/office/drawing/2014/main" id="{C75187A4-9A19-4CE2-B5E7-E70AEEA784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74586" y="2878923"/>
            <a:ext cx="1704540" cy="452438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</a:lstStyle>
          <a:p>
            <a:pPr lvl="0"/>
            <a:r>
              <a:rPr lang="cs-CZ"/>
              <a:t>Text</a:t>
            </a:r>
          </a:p>
        </p:txBody>
      </p:sp>
      <p:sp>
        <p:nvSpPr>
          <p:cNvPr id="16" name="Zástupný symbol pro text 25">
            <a:extLst>
              <a:ext uri="{FF2B5EF4-FFF2-40B4-BE49-F238E27FC236}">
                <a16:creationId xmlns:a16="http://schemas.microsoft.com/office/drawing/2014/main" id="{BC18195B-D052-411F-8882-CE60750E18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3358" y="3884323"/>
            <a:ext cx="2497085" cy="1957691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7" name="Zástupný symbol pro text 25">
            <a:extLst>
              <a:ext uri="{FF2B5EF4-FFF2-40B4-BE49-F238E27FC236}">
                <a16:creationId xmlns:a16="http://schemas.microsoft.com/office/drawing/2014/main" id="{844BCF9A-C926-402C-B8AE-EEBCE96A20C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18382" y="3884321"/>
            <a:ext cx="2497085" cy="1957691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8" name="Zástupný symbol pro text 25">
            <a:extLst>
              <a:ext uri="{FF2B5EF4-FFF2-40B4-BE49-F238E27FC236}">
                <a16:creationId xmlns:a16="http://schemas.microsoft.com/office/drawing/2014/main" id="{50426A10-489E-4F89-933D-790969FFCE2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6719" y="3884323"/>
            <a:ext cx="2497085" cy="1957691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9" name="Zástupný symbol pro text 25">
            <a:extLst>
              <a:ext uri="{FF2B5EF4-FFF2-40B4-BE49-F238E27FC236}">
                <a16:creationId xmlns:a16="http://schemas.microsoft.com/office/drawing/2014/main" id="{7E3FE79D-849D-498E-B7BA-45B749F158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77690" y="3884320"/>
            <a:ext cx="2497085" cy="1957691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  <a:lvl2pPr>
              <a:defRPr sz="1400" b="1">
                <a:solidFill>
                  <a:srgbClr val="0077E0"/>
                </a:solidFill>
              </a:defRPr>
            </a:lvl2pPr>
            <a:lvl3pPr marL="252000" indent="-252000">
              <a:spcAft>
                <a:spcPts val="0"/>
              </a:spcAft>
              <a:buFont typeface="Symbol" panose="05050102010706020507" pitchFamily="18" charset="2"/>
              <a:buChar char=""/>
              <a:defRPr sz="1200"/>
            </a:lvl3pPr>
            <a:lvl4pPr marL="432000" indent="-180000">
              <a:spcAft>
                <a:spcPts val="0"/>
              </a:spcAft>
              <a:buFont typeface="Arial" panose="020B0604020202020204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Text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17325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 userDrawn="1">
          <p15:clr>
            <a:srgbClr val="FBAE40"/>
          </p15:clr>
        </p15:guide>
        <p15:guide id="2" pos="619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lide_ot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0188684-75F2-4A38-BCA9-F23332AC56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20" y="3129775"/>
            <a:ext cx="5335488" cy="67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664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lide_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D5785-2B78-4BD1-A288-9A966AE694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6696" y="2440814"/>
            <a:ext cx="10515600" cy="13255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Thank</a:t>
            </a:r>
            <a:r>
              <a:rPr lang="cs-CZ"/>
              <a:t> </a:t>
            </a:r>
            <a:r>
              <a:rPr lang="cs-CZ" err="1"/>
              <a:t>you</a:t>
            </a:r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446311E-D1DE-4359-BE41-73B39A0DB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967" y="5901739"/>
            <a:ext cx="70039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706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lide_konta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1C6C72-803C-4B89-87B0-5023F88770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86931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Kontakty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C415C7D-3CBC-4217-B3F6-FD67AEAF73BC}"/>
              </a:ext>
            </a:extLst>
          </p:cNvPr>
          <p:cNvSpPr txBox="1">
            <a:spLocks/>
          </p:cNvSpPr>
          <p:nvPr userDrawn="1"/>
        </p:nvSpPr>
        <p:spPr>
          <a:xfrm>
            <a:off x="9342260" y="5488110"/>
            <a:ext cx="2493264" cy="72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/>
              <a:t>T + 420 220 414 111</a:t>
            </a:r>
          </a:p>
          <a:p>
            <a:r>
              <a:rPr lang="cs-CZ" sz="1200"/>
              <a:t>F + 420 220 414 111</a:t>
            </a:r>
          </a:p>
          <a:p>
            <a:r>
              <a:rPr lang="cs-CZ" sz="1200"/>
              <a:t>info@trask.cz</a:t>
            </a:r>
          </a:p>
          <a:p>
            <a:r>
              <a:rPr lang="cs-CZ" sz="1200"/>
              <a:t>www.trask.cz</a:t>
            </a:r>
          </a:p>
        </p:txBody>
      </p:sp>
      <p:sp>
        <p:nvSpPr>
          <p:cNvPr id="6" name="Zástupný symbol pro zápatí 3">
            <a:extLst>
              <a:ext uri="{FF2B5EF4-FFF2-40B4-BE49-F238E27FC236}">
                <a16:creationId xmlns:a16="http://schemas.microsoft.com/office/drawing/2014/main" id="{B1EA2EBD-0B7D-48C7-81BB-507B734CBE9B}"/>
              </a:ext>
            </a:extLst>
          </p:cNvPr>
          <p:cNvSpPr txBox="1">
            <a:spLocks/>
          </p:cNvSpPr>
          <p:nvPr userDrawn="1"/>
        </p:nvSpPr>
        <p:spPr>
          <a:xfrm>
            <a:off x="6396989" y="5488110"/>
            <a:ext cx="2717292" cy="72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/>
              <a:t>TRASK SOLUTIONS, a. s.</a:t>
            </a:r>
          </a:p>
          <a:p>
            <a:r>
              <a:rPr lang="cs-CZ" sz="1200"/>
              <a:t>Milevská 5/2095</a:t>
            </a:r>
          </a:p>
          <a:p>
            <a:r>
              <a:rPr lang="cs-CZ" sz="1200"/>
              <a:t>140 00 Praha 4</a:t>
            </a:r>
          </a:p>
          <a:p>
            <a:r>
              <a:rPr lang="cs-CZ" sz="1200"/>
              <a:t>Czech Republic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8B3B27-CB48-4E96-8478-40EFA67FCC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54" y="5486400"/>
            <a:ext cx="1697447" cy="87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0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4FC596D-FF4A-4E52-B3D4-F727215C16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23" y="2495286"/>
            <a:ext cx="2802976" cy="144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5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D5785-2B78-4BD1-A288-9A966AE694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49425"/>
            <a:ext cx="10515600" cy="244049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="1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s-CZ"/>
              <a:t>Předělový slide 1 řádek</a:t>
            </a:r>
          </a:p>
        </p:txBody>
      </p:sp>
    </p:spTree>
    <p:extLst>
      <p:ext uri="{BB962C8B-B14F-4D97-AF65-F5344CB8AC3E}">
        <p14:creationId xmlns:p14="http://schemas.microsoft.com/office/powerpoint/2010/main" val="370666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ředělový slide 1">
    <p:bg>
      <p:bgPr>
        <a:gradFill>
          <a:gsLst>
            <a:gs pos="0">
              <a:srgbClr val="0077E0"/>
            </a:gs>
            <a:gs pos="94000">
              <a:srgbClr val="00BE8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D5785-2B78-4BD1-A288-9A966AE694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49425"/>
            <a:ext cx="10515600" cy="244049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="1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s-CZ"/>
              <a:t>Předělový slide 1 řádek</a:t>
            </a:r>
          </a:p>
        </p:txBody>
      </p:sp>
    </p:spTree>
    <p:extLst>
      <p:ext uri="{BB962C8B-B14F-4D97-AF65-F5344CB8AC3E}">
        <p14:creationId xmlns:p14="http://schemas.microsoft.com/office/powerpoint/2010/main" val="426911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ělový slide 1">
    <p:bg>
      <p:bgPr>
        <a:gradFill flip="none" rotWithShape="1">
          <a:gsLst>
            <a:gs pos="0">
              <a:srgbClr val="0077E0"/>
            </a:gs>
            <a:gs pos="100000">
              <a:srgbClr val="440099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D5785-2B78-4BD1-A288-9A966AE694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49425"/>
            <a:ext cx="10515600" cy="244049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="1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s-CZ"/>
              <a:t>Předělový slide 1 řádek</a:t>
            </a:r>
          </a:p>
        </p:txBody>
      </p:sp>
    </p:spTree>
    <p:extLst>
      <p:ext uri="{BB962C8B-B14F-4D97-AF65-F5344CB8AC3E}">
        <p14:creationId xmlns:p14="http://schemas.microsoft.com/office/powerpoint/2010/main" val="186532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DDB356-607B-43FB-A205-38628662C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4600067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>
                <a:latin typeface="+mj-lt"/>
              </a:defRPr>
            </a:lvl1pPr>
          </a:lstStyle>
          <a:p>
            <a:r>
              <a:rPr lang="cs-CZ"/>
              <a:t>Předělový slide 3</a:t>
            </a:r>
          </a:p>
        </p:txBody>
      </p:sp>
      <p:sp>
        <p:nvSpPr>
          <p:cNvPr id="6" name="Zástupný symbol pro text 8">
            <a:extLst>
              <a:ext uri="{FF2B5EF4-FFF2-40B4-BE49-F238E27FC236}">
                <a16:creationId xmlns:a16="http://schemas.microsoft.com/office/drawing/2014/main" id="{214B5C33-B5A4-4287-848E-BCB3AFAA6A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501488"/>
            <a:ext cx="10515600" cy="639430"/>
          </a:xfrm>
          <a:prstGeom prst="rect">
            <a:avLst/>
          </a:prstGeom>
        </p:spPr>
        <p:txBody>
          <a:bodyPr anchor="b" anchorCtr="0"/>
          <a:lstStyle>
            <a:lvl1pPr algn="r">
              <a:defRPr sz="1600"/>
            </a:lvl1pPr>
          </a:lstStyle>
          <a:p>
            <a:pPr lvl="0"/>
            <a:r>
              <a:rPr lang="cs-CZ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563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7.xml"/><Relationship Id="rId12" Type="http://schemas.microsoft.com/office/2007/relationships/diagramDrawing" Target="../diagrams/drawing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diagramColors" Target="../diagrams/colors1.xml"/><Relationship Id="rId5" Type="http://schemas.openxmlformats.org/officeDocument/2006/relationships/slideLayout" Target="../slideLayouts/slideLayout39.xml"/><Relationship Id="rId10" Type="http://schemas.openxmlformats.org/officeDocument/2006/relationships/diagramQuickStyle" Target="../diagrams/quickStyle1.xml"/><Relationship Id="rId4" Type="http://schemas.openxmlformats.org/officeDocument/2006/relationships/slideLayout" Target="../slideLayouts/slideLayout38.xml"/><Relationship Id="rId9" Type="http://schemas.openxmlformats.org/officeDocument/2006/relationships/diagramLayout" Target="../diagrams/layout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717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939" r:id="rId2"/>
    <p:sldLayoutId id="2147483940" r:id="rId3"/>
    <p:sldLayoutId id="2147483724" r:id="rId4"/>
    <p:sldLayoutId id="2147483657" r:id="rId5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4400" b="1" kern="1200" spc="-100" baseline="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8" userDrawn="1">
          <p15:clr>
            <a:srgbClr val="F26B43"/>
          </p15:clr>
        </p15:guide>
        <p15:guide id="2" pos="4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457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942" r:id="rId2"/>
    <p:sldLayoutId id="2147483941" r:id="rId3"/>
    <p:sldLayoutId id="2147483876" r:id="rId4"/>
    <p:sldLayoutId id="2147483943" r:id="rId5"/>
    <p:sldLayoutId id="2147483944" r:id="rId6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4400" b="1" kern="1200" spc="-1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8" userDrawn="1">
          <p15:clr>
            <a:srgbClr val="F26B43"/>
          </p15:clr>
        </p15:guide>
        <p15:guide id="2" pos="4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EA43141-8A01-4081-BA07-8C6DFF0861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602B0-402A-4724-BD7A-77DE892BEFBC}" type="datetimeFigureOut">
              <a:rPr lang="cs-CZ" smtClean="0"/>
              <a:t>18.02.19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55A5FB9-FFC9-4BB2-822A-69DD24F83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BF71FF8-816A-48C9-B337-367A19D3A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67150-2AAD-4577-A38C-CD19F52E6A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73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77E0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sz="1400" b="1" i="0" kern="1200" baseline="0">
          <a:solidFill>
            <a:srgbClr val="0077E0"/>
          </a:solidFill>
          <a:latin typeface="+mn-lt"/>
          <a:ea typeface="+mn-ea"/>
          <a:cs typeface="+mn-cs"/>
        </a:defRPr>
      </a:lvl1pPr>
      <a:lvl2pPr marL="0" marR="0" indent="0" algn="l" defTabSz="457200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Tx/>
        <a:buFontTx/>
        <a:buNone/>
        <a:tabLst/>
        <a:defRPr lang="cs-CZ"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457200" rtl="0" eaLnBrk="1" latinLnBrk="0" hangingPunct="1">
        <a:spcBef>
          <a:spcPts val="600"/>
        </a:spcBef>
        <a:spcAft>
          <a:spcPts val="600"/>
        </a:spcAft>
        <a:buFont typeface="Arial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0" algn="l" defTabSz="457200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Tx/>
        <a:buFont typeface="Arial"/>
        <a:buNone/>
        <a:tabLst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978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1F3C5ED6-1E65-4989-B722-11B91818D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489" y="365126"/>
            <a:ext cx="10515600" cy="540131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/>
          <a:p>
            <a:r>
              <a:rPr lang="cs-CZ"/>
              <a:t>Nadpis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5D1A99-7183-4ECA-8BD8-C5D56FE24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2068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5C001-56B1-415B-A9DA-F4B7140A01C9}" type="datetimeFigureOut">
              <a:rPr lang="cs-CZ" smtClean="0"/>
              <a:pPr/>
              <a:t>18.02.19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ED4850-2049-4625-B2E6-F48910F66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D9E24E-6388-4DCB-935A-207045AD7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0077E0"/>
                </a:solidFill>
              </a:defRPr>
            </a:lvl1pPr>
          </a:lstStyle>
          <a:p>
            <a:fld id="{9695F92B-B7AC-4CD8-9043-9A2A9E865B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3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42" r:id="rId3"/>
    <p:sldLayoutId id="2147483837" r:id="rId4"/>
    <p:sldLayoutId id="2147483843" r:id="rId5"/>
    <p:sldLayoutId id="2147483844" r:id="rId6"/>
    <p:sldLayoutId id="2147483845" r:id="rId7"/>
    <p:sldLayoutId id="2147483840" r:id="rId8"/>
    <p:sldLayoutId id="2147483841" r:id="rId9"/>
    <p:sldLayoutId id="2147483846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77E0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sz="1400" b="1" i="0" kern="1200" baseline="0">
          <a:solidFill>
            <a:srgbClr val="0077E0"/>
          </a:solidFill>
          <a:latin typeface="+mn-lt"/>
          <a:ea typeface="+mn-ea"/>
          <a:cs typeface="+mn-cs"/>
        </a:defRPr>
      </a:lvl1pPr>
      <a:lvl2pPr marL="0" marR="0" indent="0" algn="l" defTabSz="457200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Tx/>
        <a:buFont typeface="Symbol" panose="05050102010706020507" pitchFamily="18" charset="2"/>
        <a:buNone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" indent="-252000" algn="l" defTabSz="457200" rtl="0" eaLnBrk="1" latinLnBrk="0" hangingPunct="1">
        <a:spcBef>
          <a:spcPts val="600"/>
        </a:spcBef>
        <a:spcAft>
          <a:spcPts val="0"/>
        </a:spcAft>
        <a:buFont typeface="Symbol" panose="05050102010706020507" pitchFamily="18" charset="2"/>
        <a:buChar char="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457200" rtl="0" eaLnBrk="1" latinLnBrk="0" hangingPunct="1">
        <a:spcBef>
          <a:spcPts val="600"/>
        </a:spcBef>
        <a:spcAft>
          <a:spcPts val="600"/>
        </a:spcAft>
        <a:buFont typeface="Arial"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5D1A99-7183-4ECA-8BD8-C5D56FE24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5C001-56B1-415B-A9DA-F4B7140A01C9}" type="datetimeFigureOut">
              <a:rPr lang="cs-CZ" smtClean="0"/>
              <a:pPr/>
              <a:t>18.02.19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ED4850-2049-4625-B2E6-F48910F66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D9E24E-6388-4DCB-935A-207045AD7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0077E0"/>
                </a:solidFill>
              </a:defRPr>
            </a:lvl1pPr>
          </a:lstStyle>
          <a:p>
            <a:fld id="{9695F92B-B7AC-4CD8-9043-9A2A9E865B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72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45" r:id="rId4"/>
    <p:sldLayoutId id="2147483917" r:id="rId5"/>
    <p:sldLayoutId id="2147483933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77E0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sz="1400" b="1" i="0" kern="1200" baseline="0">
          <a:solidFill>
            <a:srgbClr val="0077E0"/>
          </a:solidFill>
          <a:latin typeface="+mn-lt"/>
          <a:ea typeface="+mn-ea"/>
          <a:cs typeface="+mn-cs"/>
        </a:defRPr>
      </a:lvl1pPr>
      <a:lvl2pPr marL="0" marR="0" indent="0" algn="l" defTabSz="457200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Tx/>
        <a:buFont typeface="Symbol" panose="05050102010706020507" pitchFamily="18" charset="2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457200" rtl="0" eaLnBrk="1" latinLnBrk="0" hangingPunct="1">
        <a:spcBef>
          <a:spcPts val="600"/>
        </a:spcBef>
        <a:spcAft>
          <a:spcPts val="600"/>
        </a:spcAft>
        <a:buFont typeface="Arial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457200" rtl="0" eaLnBrk="1" latinLnBrk="0" hangingPunct="1">
        <a:spcBef>
          <a:spcPts val="600"/>
        </a:spcBef>
        <a:spcAft>
          <a:spcPts val="600"/>
        </a:spcAft>
        <a:buFont typeface="Arial"/>
        <a:buNone/>
        <a:defRPr sz="1400" b="1" kern="1200">
          <a:solidFill>
            <a:srgbClr val="00BE8C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1F3C5ED6-1E65-4989-B722-11B91818D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79" y="365124"/>
            <a:ext cx="10515600" cy="5400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/>
          <a:p>
            <a:r>
              <a:rPr lang="cs-CZ"/>
              <a:t>Nadpis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5D1A99-7183-4ECA-8BD8-C5D56FE24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2068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5C001-56B1-415B-A9DA-F4B7140A01C9}" type="datetimeFigureOut">
              <a:rPr lang="cs-CZ" smtClean="0"/>
              <a:pPr/>
              <a:t>18.02.19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ED4850-2049-4625-B2E6-F48910F66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2468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D9E24E-6388-4DCB-935A-207045AD7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4468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0077E0"/>
                </a:solidFill>
              </a:defRPr>
            </a:lvl1pPr>
          </a:lstStyle>
          <a:p>
            <a:fld id="{9695F92B-B7AC-4CD8-9043-9A2A9E865B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85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21" r:id="rId2"/>
    <p:sldLayoutId id="2147483908" r:id="rId3"/>
    <p:sldLayoutId id="2147483920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77E0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sz="1400" b="1" i="0" kern="1200" baseline="0">
          <a:solidFill>
            <a:srgbClr val="0077E0"/>
          </a:solidFill>
          <a:latin typeface="+mn-lt"/>
          <a:ea typeface="+mn-ea"/>
          <a:cs typeface="+mn-cs"/>
        </a:defRPr>
      </a:lvl1pPr>
      <a:lvl2pPr marL="0" marR="0" indent="0" algn="l" defTabSz="457200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Tx/>
        <a:buFont typeface="Symbol" panose="05050102010706020507" pitchFamily="18" charset="2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457200" rtl="0" eaLnBrk="1" latinLnBrk="0" hangingPunct="1">
        <a:spcBef>
          <a:spcPts val="600"/>
        </a:spcBef>
        <a:spcAft>
          <a:spcPts val="600"/>
        </a:spcAft>
        <a:buFont typeface="Arial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457200" rtl="0" eaLnBrk="1" latinLnBrk="0" hangingPunct="1">
        <a:spcBef>
          <a:spcPts val="600"/>
        </a:spcBef>
        <a:spcAft>
          <a:spcPts val="600"/>
        </a:spcAft>
        <a:buFont typeface="Arial"/>
        <a:buNone/>
        <a:defRPr sz="1400" b="1" kern="1200">
          <a:solidFill>
            <a:srgbClr val="00BE8C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1F3C5ED6-1E65-4989-B722-11B91818D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79" y="365124"/>
            <a:ext cx="10515600" cy="5400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/>
          <a:p>
            <a:r>
              <a:rPr lang="cs-CZ"/>
              <a:t>Nadpis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5D1A99-7183-4ECA-8BD8-C5D56FE24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779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5C001-56B1-415B-A9DA-F4B7140A01C9}" type="datetimeFigureOut">
              <a:rPr lang="cs-CZ" smtClean="0"/>
              <a:pPr/>
              <a:t>18.02.19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AED4850-2049-4625-B2E6-F48910F66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1179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1D9E24E-6388-4DCB-935A-207045AD7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3179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rgbClr val="0077E0"/>
                </a:solidFill>
              </a:defRPr>
            </a:lvl1pPr>
          </a:lstStyle>
          <a:p>
            <a:fld id="{9695F92B-B7AC-4CD8-9043-9A2A9E865BA9}" type="slidenum">
              <a:rPr lang="cs-CZ" smtClean="0"/>
              <a:pPr/>
              <a:t>‹#›</a:t>
            </a:fld>
            <a:endParaRPr lang="cs-CZ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0297117-0E5C-4357-9948-C77779FE232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22237825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4399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3" r:id="rId3"/>
    <p:sldLayoutId id="2147483924" r:id="rId4"/>
    <p:sldLayoutId id="2147483925" r:id="rId5"/>
    <p:sldLayoutId id="2147483926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77E0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sz="1400" b="1" i="0" kern="1200" baseline="0">
          <a:solidFill>
            <a:srgbClr val="0077E0"/>
          </a:solidFill>
          <a:latin typeface="+mn-lt"/>
          <a:ea typeface="+mn-ea"/>
          <a:cs typeface="+mn-cs"/>
        </a:defRPr>
      </a:lvl1pPr>
      <a:lvl2pPr marL="0" marR="0" indent="0" algn="l" defTabSz="457200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SzTx/>
        <a:buFont typeface="Symbol" panose="05050102010706020507" pitchFamily="18" charset="2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457200" rtl="0" eaLnBrk="1" latinLnBrk="0" hangingPunct="1">
        <a:spcBef>
          <a:spcPts val="600"/>
        </a:spcBef>
        <a:spcAft>
          <a:spcPts val="600"/>
        </a:spcAft>
        <a:buFont typeface="Arial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457200" rtl="0" eaLnBrk="1" latinLnBrk="0" hangingPunct="1">
        <a:spcBef>
          <a:spcPts val="600"/>
        </a:spcBef>
        <a:spcAft>
          <a:spcPts val="600"/>
        </a:spcAft>
        <a:buFont typeface="Arial"/>
        <a:buNone/>
        <a:defRPr sz="1400" b="1" kern="1200">
          <a:solidFill>
            <a:srgbClr val="00BE8C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850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4" r:id="rId3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4400" b="1" kern="1200" spc="-100" baseline="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838" userDrawn="1">
          <p15:clr>
            <a:srgbClr val="F26B43"/>
          </p15:clr>
        </p15:guide>
        <p15:guide id="2" pos="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112D7C-3E63-0F44-B720-A9A32D2F85C8}"/>
              </a:ext>
            </a:extLst>
          </p:cNvPr>
          <p:cNvSpPr txBox="1"/>
          <p:nvPr/>
        </p:nvSpPr>
        <p:spPr>
          <a:xfrm>
            <a:off x="5672138" y="2943225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38671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46C562-B80E-4B16-B0EB-DADB66510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982" y="2003502"/>
            <a:ext cx="3644358" cy="661639"/>
          </a:xfrm>
        </p:spPr>
        <p:txBody>
          <a:bodyPr>
            <a:noAutofit/>
          </a:bodyPr>
          <a:lstStyle/>
          <a:p>
            <a:r>
              <a:rPr lang="cs-CZ" sz="7200" b="0" spc="-300">
                <a:latin typeface="+mj-lt"/>
              </a:rPr>
              <a:t>DEMO</a:t>
            </a:r>
            <a:br>
              <a:rPr lang="cs-CZ" sz="7200" b="0" spc="-300">
                <a:latin typeface="+mj-lt"/>
              </a:rPr>
            </a:br>
            <a:r>
              <a:rPr lang="cs-CZ" sz="7200" b="0" spc="-300">
                <a:latin typeface="+mj-lt"/>
              </a:rPr>
              <a:t>TIME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A03C44C-3947-CA49-84EF-A66E3CF751E4}"/>
              </a:ext>
            </a:extLst>
          </p:cNvPr>
          <p:cNvSpPr txBox="1">
            <a:spLocks/>
          </p:cNvSpPr>
          <p:nvPr/>
        </p:nvSpPr>
        <p:spPr>
          <a:xfrm>
            <a:off x="3800301" y="4192860"/>
            <a:ext cx="4056140" cy="66163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kern="1200" spc="-100" baseline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Arial"/>
              </a:defRPr>
            </a:lvl1pPr>
          </a:lstStyle>
          <a:p>
            <a:r>
              <a:rPr lang="cs-CZ" sz="4500" spc="-150" dirty="0" err="1">
                <a:latin typeface="+mj-lt"/>
              </a:rPr>
              <a:t>Trask</a:t>
            </a:r>
            <a:r>
              <a:rPr lang="cs-CZ" sz="4500" spc="-150" dirty="0">
                <a:latin typeface="+mj-lt"/>
              </a:rPr>
              <a:t> / </a:t>
            </a:r>
            <a:r>
              <a:rPr lang="cs-CZ" sz="4500" spc="-150" dirty="0" err="1">
                <a:latin typeface="+mj-lt"/>
              </a:rPr>
              <a:t>EventBot</a:t>
            </a:r>
            <a:r>
              <a:rPr lang="cs-CZ" sz="4500" spc="-150" dirty="0">
                <a:latin typeface="+mj-lt"/>
              </a:rPr>
              <a:t> </a:t>
            </a:r>
            <a:r>
              <a:rPr lang="cs-CZ" spc="-150" dirty="0">
                <a:latin typeface="+mj-lt"/>
              </a:rPr>
              <a:t>/ G2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49A6F3-1662-7344-BA00-A13375EA6DFE}"/>
              </a:ext>
            </a:extLst>
          </p:cNvPr>
          <p:cNvSpPr/>
          <p:nvPr/>
        </p:nvSpPr>
        <p:spPr>
          <a:xfrm>
            <a:off x="475012" y="358629"/>
            <a:ext cx="1857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0" b="1" dirty="0">
                <a:solidFill>
                  <a:srgbClr val="97999B"/>
                </a:solidFill>
                <a:sym typeface="Wingdings"/>
              </a:rPr>
              <a:t></a:t>
            </a:r>
            <a:endParaRPr lang="cs-CZ" sz="6000" b="1" dirty="0">
              <a:solidFill>
                <a:schemeClr val="bg1"/>
              </a:solidFill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406726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C59C77-6DBC-41D9-A9E3-7971FC83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92B-B7AC-4CD8-9043-9A2A9E865BA9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BE5BF8-0685-9244-A678-D85F68F8F32A}"/>
              </a:ext>
            </a:extLst>
          </p:cNvPr>
          <p:cNvSpPr txBox="1">
            <a:spLocks/>
          </p:cNvSpPr>
          <p:nvPr/>
        </p:nvSpPr>
        <p:spPr>
          <a:xfrm>
            <a:off x="838200" y="2070997"/>
            <a:ext cx="10515600" cy="2716005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77E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000" dirty="0">
                <a:solidFill>
                  <a:schemeClr val="bg1"/>
                </a:solidFill>
              </a:rPr>
              <a:t>„Jeden chytrý bot</a:t>
            </a:r>
            <a:br>
              <a:rPr lang="cs-CZ" sz="5000" dirty="0">
                <a:solidFill>
                  <a:schemeClr val="bg1"/>
                </a:solidFill>
              </a:rPr>
            </a:br>
            <a:r>
              <a:rPr lang="cs-CZ" sz="5000" dirty="0">
                <a:solidFill>
                  <a:schemeClr val="bg1"/>
                </a:solidFill>
              </a:rPr>
              <a:t>=</a:t>
            </a:r>
            <a:br>
              <a:rPr lang="cs-CZ" sz="5000" dirty="0">
                <a:solidFill>
                  <a:schemeClr val="bg1"/>
                </a:solidFill>
              </a:rPr>
            </a:br>
            <a:r>
              <a:rPr lang="cs-CZ" sz="5000" dirty="0">
                <a:solidFill>
                  <a:schemeClr val="bg1"/>
                </a:solidFill>
              </a:rPr>
              <a:t>obrovský potenciál“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772EAC-198A-8F48-B087-FE8442DBB4D9}"/>
              </a:ext>
            </a:extLst>
          </p:cNvPr>
          <p:cNvSpPr/>
          <p:nvPr/>
        </p:nvSpPr>
        <p:spPr>
          <a:xfrm>
            <a:off x="475012" y="358629"/>
            <a:ext cx="1857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0" b="1" dirty="0">
                <a:solidFill>
                  <a:srgbClr val="97999B"/>
                </a:solidFill>
                <a:sym typeface="Wingdings 2"/>
              </a:rPr>
              <a:t></a:t>
            </a:r>
            <a:endParaRPr lang="cs-CZ" sz="6000" b="1" dirty="0">
              <a:solidFill>
                <a:schemeClr val="bg1"/>
              </a:solidFill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341264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6D758E-0A74-4814-86A6-EF24A2989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Děkujeme za pozornost!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DAB270-62CC-F34D-8E51-B81EA5AB6B66}"/>
              </a:ext>
            </a:extLst>
          </p:cNvPr>
          <p:cNvSpPr txBox="1"/>
          <p:nvPr/>
        </p:nvSpPr>
        <p:spPr>
          <a:xfrm>
            <a:off x="11032177" y="4952010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cs-CZ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756988-0297-7142-85A0-E88A9B609D9C}"/>
              </a:ext>
            </a:extLst>
          </p:cNvPr>
          <p:cNvSpPr/>
          <p:nvPr/>
        </p:nvSpPr>
        <p:spPr>
          <a:xfrm>
            <a:off x="475012" y="358629"/>
            <a:ext cx="1857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0" b="1" dirty="0">
                <a:solidFill>
                  <a:srgbClr val="97999B"/>
                </a:solidFill>
                <a:sym typeface="Wingdings 2"/>
              </a:rPr>
              <a:t></a:t>
            </a:r>
            <a:endParaRPr lang="cs-CZ" sz="6000" b="1" dirty="0"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4220405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BBC2E-9D90-4784-A95B-6CC1AAE3B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041" y="1053379"/>
            <a:ext cx="10515600" cy="1325563"/>
          </a:xfrm>
        </p:spPr>
        <p:txBody>
          <a:bodyPr/>
          <a:lstStyle/>
          <a:p>
            <a:r>
              <a:rPr lang="cs-CZ" dirty="0"/>
              <a:t>Rozumíme si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96CAE68-8562-476F-80CE-C0B74A83C3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2041" y="3101574"/>
            <a:ext cx="10515600" cy="276626"/>
          </a:xfrm>
        </p:spPr>
        <p:txBody>
          <a:bodyPr anchor="t"/>
          <a:lstStyle/>
          <a:p>
            <a:r>
              <a:rPr lang="cs-CZ" sz="2000" dirty="0"/>
              <a:t>Anton </a:t>
            </a:r>
            <a:r>
              <a:rPr lang="cs-CZ" sz="2000" dirty="0" err="1"/>
              <a:t>Kretov</a:t>
            </a:r>
            <a:r>
              <a:rPr lang="cs-CZ" sz="2000" dirty="0"/>
              <a:t>  </a:t>
            </a:r>
            <a:r>
              <a:rPr lang="cs-CZ" sz="1600" b="0" dirty="0"/>
              <a:t>/ NLP Developer  </a:t>
            </a:r>
            <a:br>
              <a:rPr lang="cs-CZ" sz="2000" dirty="0"/>
            </a:br>
            <a:r>
              <a:rPr lang="cs-CZ" sz="2000" dirty="0"/>
              <a:t>Jan Lesák </a:t>
            </a:r>
            <a:r>
              <a:rPr lang="cs-CZ" sz="1600" b="0" dirty="0"/>
              <a:t>/ </a:t>
            </a:r>
            <a:r>
              <a:rPr lang="cs-CZ" sz="1600" b="0" dirty="0" err="1"/>
              <a:t>Chatbot</a:t>
            </a:r>
            <a:r>
              <a:rPr lang="cs-CZ" sz="1600" b="0" dirty="0"/>
              <a:t> Developer  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5492052-78E8-4ED2-B7AC-AE98049496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/>
              <a:t>19. února 2019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5667" y="3378200"/>
            <a:ext cx="914400" cy="9144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cs-CZ" sz="1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36F152-6D6D-5B40-B58C-5532999CCA60}"/>
              </a:ext>
            </a:extLst>
          </p:cNvPr>
          <p:cNvSpPr txBox="1"/>
          <p:nvPr/>
        </p:nvSpPr>
        <p:spPr>
          <a:xfrm>
            <a:off x="1757363" y="6029325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cs-CZ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885105-CA24-EA44-968A-13FE0641E401}"/>
              </a:ext>
            </a:extLst>
          </p:cNvPr>
          <p:cNvSpPr txBox="1"/>
          <p:nvPr/>
        </p:nvSpPr>
        <p:spPr>
          <a:xfrm>
            <a:off x="2071688" y="5757863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cs-CZ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ED34DC-C085-B643-912E-D0D9DC98F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511" y="1062285"/>
            <a:ext cx="35306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45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62302F-9E89-4488-BF8C-1754AE119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Jak to vše začalo / ELIZA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C59C77-6DBC-41D9-A9E3-7971FC83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92B-B7AC-4CD8-9043-9A2A9E865BA9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2A6667-4EC5-4673-AB29-4DA6A0855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883" y="1250256"/>
            <a:ext cx="9646234" cy="498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80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E7EA7-3C7B-4DA7-B17B-101DECB82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0997"/>
            <a:ext cx="10515600" cy="2716005"/>
          </a:xfrm>
        </p:spPr>
        <p:txBody>
          <a:bodyPr/>
          <a:lstStyle/>
          <a:p>
            <a:pPr algn="ctr"/>
            <a:r>
              <a:rPr lang="cs-CZ" sz="5000" dirty="0">
                <a:solidFill>
                  <a:schemeClr val="bg1"/>
                </a:solidFill>
              </a:rPr>
              <a:t>„Problém většiny </a:t>
            </a:r>
            <a:r>
              <a:rPr lang="cs-CZ" sz="5000" dirty="0" err="1">
                <a:solidFill>
                  <a:schemeClr val="bg1"/>
                </a:solidFill>
              </a:rPr>
              <a:t>Chat</a:t>
            </a:r>
            <a:r>
              <a:rPr lang="cs-CZ" sz="5000" b="0" dirty="0" err="1">
                <a:solidFill>
                  <a:schemeClr val="bg1"/>
                </a:solidFill>
              </a:rPr>
              <a:t>botů</a:t>
            </a:r>
            <a:r>
              <a:rPr lang="cs-CZ" sz="5000" dirty="0">
                <a:solidFill>
                  <a:schemeClr val="bg1"/>
                </a:solidFill>
              </a:rPr>
              <a:t> </a:t>
            </a:r>
            <a:br>
              <a:rPr lang="cs-CZ" sz="5000" dirty="0">
                <a:solidFill>
                  <a:schemeClr val="bg1"/>
                </a:solidFill>
              </a:rPr>
            </a:br>
            <a:r>
              <a:rPr lang="cs-CZ" sz="5000" dirty="0">
                <a:solidFill>
                  <a:schemeClr val="bg1"/>
                </a:solidFill>
              </a:rPr>
              <a:t>je </a:t>
            </a:r>
            <a:br>
              <a:rPr lang="cs-CZ" sz="5000" dirty="0">
                <a:solidFill>
                  <a:schemeClr val="bg1"/>
                </a:solidFill>
              </a:rPr>
            </a:br>
            <a:r>
              <a:rPr lang="cs-CZ" sz="5000" dirty="0">
                <a:solidFill>
                  <a:schemeClr val="bg1"/>
                </a:solidFill>
              </a:rPr>
              <a:t>špatná definice“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5178E2-5EC3-1D43-A136-01DE420981D1}"/>
              </a:ext>
            </a:extLst>
          </p:cNvPr>
          <p:cNvSpPr/>
          <p:nvPr/>
        </p:nvSpPr>
        <p:spPr>
          <a:xfrm>
            <a:off x="475012" y="358629"/>
            <a:ext cx="1857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0" b="1" dirty="0">
                <a:solidFill>
                  <a:srgbClr val="97999B"/>
                </a:solidFill>
                <a:sym typeface="Wingdings 2"/>
              </a:rPr>
              <a:t></a:t>
            </a:r>
            <a:endParaRPr lang="cs-CZ" sz="6000" b="1" dirty="0">
              <a:solidFill>
                <a:schemeClr val="bg1"/>
              </a:solidFill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05316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E7EA7-3C7B-4DA7-B17B-101DECB82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0997"/>
            <a:ext cx="10515600" cy="2716005"/>
          </a:xfrm>
        </p:spPr>
        <p:txBody>
          <a:bodyPr/>
          <a:lstStyle/>
          <a:p>
            <a:pPr algn="ctr"/>
            <a:r>
              <a:rPr lang="cs-CZ" sz="5000" dirty="0">
                <a:solidFill>
                  <a:schemeClr val="bg1"/>
                </a:solidFill>
              </a:rPr>
              <a:t>“</a:t>
            </a:r>
            <a:r>
              <a:rPr lang="cs-CZ" sz="5000" dirty="0" err="1">
                <a:solidFill>
                  <a:schemeClr val="bg1"/>
                </a:solidFill>
              </a:rPr>
              <a:t>Chatbot</a:t>
            </a:r>
            <a:r>
              <a:rPr lang="cs-CZ" sz="5000" dirty="0">
                <a:solidFill>
                  <a:schemeClr val="bg1"/>
                </a:solidFill>
              </a:rPr>
              <a:t> </a:t>
            </a:r>
            <a:br>
              <a:rPr lang="cs-CZ" sz="5000" dirty="0">
                <a:solidFill>
                  <a:schemeClr val="bg1"/>
                </a:solidFill>
              </a:rPr>
            </a:br>
            <a:r>
              <a:rPr lang="cs-CZ" sz="5000" dirty="0">
                <a:solidFill>
                  <a:schemeClr val="bg1"/>
                </a:solidFill>
              </a:rPr>
              <a:t>je</a:t>
            </a:r>
            <a:br>
              <a:rPr lang="cs-CZ" sz="5000" dirty="0">
                <a:solidFill>
                  <a:schemeClr val="bg1"/>
                </a:solidFill>
              </a:rPr>
            </a:br>
            <a:r>
              <a:rPr lang="cs-CZ" sz="5000" dirty="0">
                <a:solidFill>
                  <a:schemeClr val="bg1"/>
                </a:solidFill>
              </a:rPr>
              <a:t>virtuální asistent“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595A9C-6CA4-964D-93D7-FDCC9B79EE43}"/>
              </a:ext>
            </a:extLst>
          </p:cNvPr>
          <p:cNvSpPr/>
          <p:nvPr/>
        </p:nvSpPr>
        <p:spPr>
          <a:xfrm>
            <a:off x="475012" y="358629"/>
            <a:ext cx="1857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0" b="1" dirty="0">
                <a:solidFill>
                  <a:srgbClr val="97999B"/>
                </a:solidFill>
                <a:sym typeface="Wingdings 2"/>
              </a:rPr>
              <a:t></a:t>
            </a:r>
            <a:endParaRPr lang="cs-CZ" sz="6000" b="1" dirty="0">
              <a:solidFill>
                <a:schemeClr val="bg1"/>
              </a:solidFill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818196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62302F-9E89-4488-BF8C-1754AE119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NLP je obsáhlé víc, než si možná myslíte…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C59C77-6DBC-41D9-A9E3-7971FC83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92B-B7AC-4CD8-9043-9A2A9E865BA9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C79412-A5B0-4BB7-A366-C931AD869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109" y="1868789"/>
            <a:ext cx="7397782" cy="3429180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90E90DDF-90FB-46EA-97FB-BB8F985118AC}"/>
              </a:ext>
            </a:extLst>
          </p:cNvPr>
          <p:cNvSpPr txBox="1">
            <a:spLocks/>
          </p:cNvSpPr>
          <p:nvPr/>
        </p:nvSpPr>
        <p:spPr>
          <a:xfrm>
            <a:off x="3628901" y="5667736"/>
            <a:ext cx="10515600" cy="540131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77E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/>
              <a:t>A to celé ještě česky, prosím!</a:t>
            </a:r>
          </a:p>
        </p:txBody>
      </p:sp>
    </p:spTree>
    <p:extLst>
      <p:ext uri="{BB962C8B-B14F-4D97-AF65-F5344CB8AC3E}">
        <p14:creationId xmlns:p14="http://schemas.microsoft.com/office/powerpoint/2010/main" val="792035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62302F-9E89-4488-BF8C-1754AE119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Krok 1 – rozpoznávání tématu rozhovoru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C59C77-6DBC-41D9-A9E3-7971FC83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92B-B7AC-4CD8-9043-9A2A9E865BA9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D5C964-0659-4922-B8CB-0D5DE5AA7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128" y="1486106"/>
            <a:ext cx="4471570" cy="447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06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62302F-9E89-4488-BF8C-1754AE119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489" y="365126"/>
            <a:ext cx="10515600" cy="540131"/>
          </a:xfrm>
        </p:spPr>
        <p:txBody>
          <a:bodyPr/>
          <a:lstStyle/>
          <a:p>
            <a:r>
              <a:rPr lang="cs-CZ"/>
              <a:t>Krok 2 – zachycení informace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C59C77-6DBC-41D9-A9E3-7971FC83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92B-B7AC-4CD8-9043-9A2A9E865BA9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D2F182-7627-4E3B-B99E-2614DB3DF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39" y="1933995"/>
            <a:ext cx="7065779" cy="3960399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C970C52E-E10F-1041-A958-896654F22F4D}"/>
              </a:ext>
            </a:extLst>
          </p:cNvPr>
          <p:cNvSpPr txBox="1">
            <a:spLocks/>
          </p:cNvSpPr>
          <p:nvPr/>
        </p:nvSpPr>
        <p:spPr>
          <a:xfrm>
            <a:off x="7209617" y="3914195"/>
            <a:ext cx="5038046" cy="1527678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0077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000" dirty="0"/>
              <a:t>Rozpoznání entit </a:t>
            </a:r>
            <a:br>
              <a:rPr lang="cs-CZ" sz="2000" dirty="0"/>
            </a:br>
            <a:r>
              <a:rPr lang="cs-CZ" sz="2000" dirty="0"/>
              <a:t>(jména, názvy, lokace, atd.</a:t>
            </a:r>
            <a:r>
              <a:rPr lang="cs-CZ" sz="2000" b="0" dirty="0"/>
              <a:t>​)</a:t>
            </a:r>
            <a:r>
              <a:rPr lang="cs-CZ" sz="2000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17A956-8E73-C342-BB7D-C13C90FA11D5}"/>
              </a:ext>
            </a:extLst>
          </p:cNvPr>
          <p:cNvSpPr/>
          <p:nvPr/>
        </p:nvSpPr>
        <p:spPr>
          <a:xfrm>
            <a:off x="7670620" y="3429000"/>
            <a:ext cx="2512877" cy="50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0077E0"/>
                </a:solidFill>
                <a:latin typeface="+mj-lt"/>
                <a:ea typeface="+mj-ea"/>
                <a:cs typeface="+mj-cs"/>
              </a:rPr>
              <a:t>Oprava</a:t>
            </a:r>
            <a:r>
              <a:rPr lang="cs-CZ" sz="2000" dirty="0"/>
              <a:t> </a:t>
            </a:r>
            <a:r>
              <a:rPr lang="cs-CZ" sz="2000" b="1" dirty="0">
                <a:solidFill>
                  <a:srgbClr val="0077E0"/>
                </a:solidFill>
                <a:latin typeface="+mj-lt"/>
                <a:ea typeface="+mj-ea"/>
                <a:cs typeface="+mj-cs"/>
              </a:rPr>
              <a:t>překlepů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65A98D-7200-0E4E-97BF-61FA0114EB5B}"/>
              </a:ext>
            </a:extLst>
          </p:cNvPr>
          <p:cNvSpPr/>
          <p:nvPr/>
        </p:nvSpPr>
        <p:spPr>
          <a:xfrm>
            <a:off x="6396435" y="5444847"/>
            <a:ext cx="3787062" cy="506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0077E0"/>
                </a:solidFill>
                <a:latin typeface="+mj-lt"/>
                <a:ea typeface="+mj-ea"/>
                <a:cs typeface="+mj-cs"/>
              </a:rPr>
              <a:t>Orientace v užším tématu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09A87A-E706-7D49-A4DB-6AE22C344624}"/>
              </a:ext>
            </a:extLst>
          </p:cNvPr>
          <p:cNvSpPr/>
          <p:nvPr/>
        </p:nvSpPr>
        <p:spPr>
          <a:xfrm>
            <a:off x="7717887" y="2517496"/>
            <a:ext cx="3036409" cy="506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0077E0"/>
                </a:solidFill>
                <a:latin typeface="+mj-lt"/>
                <a:ea typeface="+mj-ea"/>
                <a:cs typeface="+mj-cs"/>
              </a:rPr>
              <a:t>Analýza sentimentu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BD6663-E9AF-E743-A149-12B2DE5F79CE}"/>
              </a:ext>
            </a:extLst>
          </p:cNvPr>
          <p:cNvSpPr/>
          <p:nvPr/>
        </p:nvSpPr>
        <p:spPr>
          <a:xfrm>
            <a:off x="6717069" y="1660658"/>
            <a:ext cx="5038046" cy="506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0077E0"/>
                </a:solidFill>
                <a:latin typeface="+mj-lt"/>
                <a:ea typeface="+mj-ea"/>
                <a:cs typeface="+mj-cs"/>
              </a:rPr>
              <a:t>Práce se synonymy, antonymy atd.</a:t>
            </a:r>
          </a:p>
        </p:txBody>
      </p:sp>
    </p:spTree>
    <p:extLst>
      <p:ext uri="{BB962C8B-B14F-4D97-AF65-F5344CB8AC3E}">
        <p14:creationId xmlns:p14="http://schemas.microsoft.com/office/powerpoint/2010/main" val="1019207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62302F-9E89-4488-BF8C-1754AE119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Krok 3 - Udržení kontextu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C59C77-6DBC-41D9-A9E3-7971FC83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5F92B-B7AC-4CD8-9043-9A2A9E865BA9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8" name="Picture 7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AB69C6D2-407C-6343-885D-34175C9DC177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2"/>
          <a:stretch>
            <a:fillRect/>
          </a:stretch>
        </p:blipFill>
        <p:spPr>
          <a:xfrm>
            <a:off x="2430641" y="1175928"/>
            <a:ext cx="7353295" cy="531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73826"/>
      </p:ext>
    </p:extLst>
  </p:cSld>
  <p:clrMapOvr>
    <a:masterClrMapping/>
  </p:clrMapOvr>
</p:sld>
</file>

<file path=ppt/theme/theme1.xml><?xml version="1.0" encoding="utf-8"?>
<a:theme xmlns:a="http://schemas.openxmlformats.org/drawingml/2006/main" name="PPT Arial_4ku3_20171207">
  <a:themeElements>
    <a:clrScheme name="Vlastní 20">
      <a:dk1>
        <a:srgbClr val="000000"/>
      </a:dk1>
      <a:lt1>
        <a:srgbClr val="FFFFFF"/>
      </a:lt1>
      <a:dk2>
        <a:srgbClr val="0077E0"/>
      </a:dk2>
      <a:lt2>
        <a:srgbClr val="C6C6C6"/>
      </a:lt2>
      <a:accent1>
        <a:srgbClr val="00BE8C"/>
      </a:accent1>
      <a:accent2>
        <a:srgbClr val="FC4C02"/>
      </a:accent2>
      <a:accent3>
        <a:srgbClr val="440099"/>
      </a:accent3>
      <a:accent4>
        <a:srgbClr val="FF008C"/>
      </a:accent4>
      <a:accent5>
        <a:srgbClr val="82FF00"/>
      </a:accent5>
      <a:accent6>
        <a:srgbClr val="8C00FF"/>
      </a:accent6>
      <a:hlink>
        <a:srgbClr val="0000FF"/>
      </a:hlink>
      <a:folHlink>
        <a:srgbClr val="808080"/>
      </a:folHlink>
    </a:clrScheme>
    <a:fontScheme name="Vlastní 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rmAutofit/>
      </a:bodyPr>
      <a:lstStyle>
        <a:defPPr>
          <a:lnSpc>
            <a:spcPct val="100000"/>
          </a:lnSpc>
          <a:spcBef>
            <a:spcPts val="600"/>
          </a:spcBef>
          <a:spcAft>
            <a:spcPts val="600"/>
          </a:spcAft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_16ku9_master_20180413.potx" id="{249993DF-33F0-4FF2-ADF7-007F5625CD2D}" vid="{EDBC3F48-A506-45AF-A945-F5DAB2D84F98}"/>
    </a:ext>
  </a:extLst>
</a:theme>
</file>

<file path=ppt/theme/theme10.xml><?xml version="1.0" encoding="utf-8"?>
<a:theme xmlns:a="http://schemas.openxmlformats.org/drawingml/2006/main" name="Office Theme">
  <a:themeElements>
    <a:clrScheme name="Vlastní 25">
      <a:dk1>
        <a:srgbClr val="000000"/>
      </a:dk1>
      <a:lt1>
        <a:srgbClr val="FFFFFF"/>
      </a:lt1>
      <a:dk2>
        <a:srgbClr val="0077E0"/>
      </a:dk2>
      <a:lt2>
        <a:srgbClr val="C6C6C6"/>
      </a:lt2>
      <a:accent1>
        <a:srgbClr val="00BE8C"/>
      </a:accent1>
      <a:accent2>
        <a:srgbClr val="FC4C02"/>
      </a:accent2>
      <a:accent3>
        <a:srgbClr val="440099"/>
      </a:accent3>
      <a:accent4>
        <a:srgbClr val="FF008C"/>
      </a:accent4>
      <a:accent5>
        <a:srgbClr val="82FF00"/>
      </a:accent5>
      <a:accent6>
        <a:srgbClr val="8C00FF"/>
      </a:accent6>
      <a:hlink>
        <a:srgbClr val="0000FF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ředělové slidy">
  <a:themeElements>
    <a:clrScheme name="Vlastní 20">
      <a:dk1>
        <a:srgbClr val="000000"/>
      </a:dk1>
      <a:lt1>
        <a:srgbClr val="FFFFFF"/>
      </a:lt1>
      <a:dk2>
        <a:srgbClr val="0077E0"/>
      </a:dk2>
      <a:lt2>
        <a:srgbClr val="C6C6C6"/>
      </a:lt2>
      <a:accent1>
        <a:srgbClr val="00BE8C"/>
      </a:accent1>
      <a:accent2>
        <a:srgbClr val="FC4C02"/>
      </a:accent2>
      <a:accent3>
        <a:srgbClr val="440099"/>
      </a:accent3>
      <a:accent4>
        <a:srgbClr val="FF008C"/>
      </a:accent4>
      <a:accent5>
        <a:srgbClr val="82FF00"/>
      </a:accent5>
      <a:accent6>
        <a:srgbClr val="8C00FF"/>
      </a:accent6>
      <a:hlink>
        <a:srgbClr val="0000FF"/>
      </a:hlink>
      <a:folHlink>
        <a:srgbClr val="808080"/>
      </a:folHlink>
    </a:clrScheme>
    <a:fontScheme name="Vlastní 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zentace_16ku9_master_20180413.potx" id="{249993DF-33F0-4FF2-ADF7-007F5625CD2D}" vid="{7999670B-DA50-4740-9B74-47A9A1DC26DC}"/>
    </a:ext>
  </a:extLst>
</a:theme>
</file>

<file path=ppt/theme/theme3.xml><?xml version="1.0" encoding="utf-8"?>
<a:theme xmlns:a="http://schemas.openxmlformats.org/drawingml/2006/main" name="Obsah/Agenda">
  <a:themeElements>
    <a:clrScheme name="Vlastní 20">
      <a:dk1>
        <a:srgbClr val="000000"/>
      </a:dk1>
      <a:lt1>
        <a:srgbClr val="FFFFFF"/>
      </a:lt1>
      <a:dk2>
        <a:srgbClr val="0077E0"/>
      </a:dk2>
      <a:lt2>
        <a:srgbClr val="C6C6C6"/>
      </a:lt2>
      <a:accent1>
        <a:srgbClr val="00BE8C"/>
      </a:accent1>
      <a:accent2>
        <a:srgbClr val="FC4C02"/>
      </a:accent2>
      <a:accent3>
        <a:srgbClr val="440099"/>
      </a:accent3>
      <a:accent4>
        <a:srgbClr val="FF008C"/>
      </a:accent4>
      <a:accent5>
        <a:srgbClr val="82FF00"/>
      </a:accent5>
      <a:accent6>
        <a:srgbClr val="8C00FF"/>
      </a:accent6>
      <a:hlink>
        <a:srgbClr val="0000FF"/>
      </a:hlink>
      <a:folHlink>
        <a:srgbClr val="808080"/>
      </a:folHlink>
    </a:clrScheme>
    <a:fontScheme name="Vlastní 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  <a:effectLst/>
      </a:spPr>
      <a:bodyPr rtlCol="0" anchor="ctr"/>
      <a:lstStyle>
        <a:defPPr algn="ctr">
          <a:defRPr sz="1100" dirty="0">
            <a:latin typeface="Arial"/>
            <a:cs typeface="Arial"/>
          </a:defRPr>
        </a:defPPr>
      </a:lstStyle>
      <a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a:style>
    </a:spDef>
    <a:lnDef>
      <a:spPr>
        <a:ln w="1905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spcBef>
            <a:spcPts val="600"/>
          </a:spcBef>
          <a:spcAft>
            <a:spcPts val="600"/>
          </a:spcAft>
          <a:defRPr sz="1200" dirty="0" err="1" smtClean="0"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_16ku9_master_20180413.potx" id="{249993DF-33F0-4FF2-ADF7-007F5625CD2D}" vid="{C22F55EC-D875-4C5A-8E82-A4E9101B6025}"/>
    </a:ext>
  </a:extLst>
</a:theme>
</file>

<file path=ppt/theme/theme4.xml><?xml version="1.0" encoding="utf-8"?>
<a:theme xmlns:a="http://schemas.openxmlformats.org/drawingml/2006/main" name="Základní slidy">
  <a:themeElements>
    <a:clrScheme name="Vlastní 26">
      <a:dk1>
        <a:srgbClr val="000000"/>
      </a:dk1>
      <a:lt1>
        <a:srgbClr val="FFFFFF"/>
      </a:lt1>
      <a:dk2>
        <a:srgbClr val="0077E0"/>
      </a:dk2>
      <a:lt2>
        <a:srgbClr val="C6C6C6"/>
      </a:lt2>
      <a:accent1>
        <a:srgbClr val="00BE8C"/>
      </a:accent1>
      <a:accent2>
        <a:srgbClr val="FC4C02"/>
      </a:accent2>
      <a:accent3>
        <a:srgbClr val="440099"/>
      </a:accent3>
      <a:accent4>
        <a:srgbClr val="FF008C"/>
      </a:accent4>
      <a:accent5>
        <a:srgbClr val="82FF00"/>
      </a:accent5>
      <a:accent6>
        <a:srgbClr val="8C00FF"/>
      </a:accent6>
      <a:hlink>
        <a:srgbClr val="0000FF"/>
      </a:hlink>
      <a:folHlink>
        <a:srgbClr val="808080"/>
      </a:folHlink>
    </a:clrScheme>
    <a:fontScheme name="Vlastní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E0"/>
        </a:solidFill>
        <a:ln>
          <a:noFill/>
        </a:ln>
        <a:effectLst/>
      </a:spPr>
      <a:bodyPr rtlCol="0" anchor="ctr"/>
      <a:lstStyle>
        <a:defPPr algn="ctr">
          <a:defRPr sz="1100" dirty="0">
            <a:latin typeface="Arial"/>
            <a:cs typeface="Arial"/>
          </a:defRPr>
        </a:defPPr>
      </a:lstStyle>
      <a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a:style>
    </a:spDef>
    <a:lnDef>
      <a:spPr>
        <a:ln w="1905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spcBef>
            <a:spcPts val="600"/>
          </a:spcBef>
          <a:spcAft>
            <a:spcPts val="600"/>
          </a:spcAft>
          <a:defRPr sz="1100" dirty="0"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_16ku9_master_20180413.potx" id="{249993DF-33F0-4FF2-ADF7-007F5625CD2D}" vid="{D12BC38D-2DD1-4E8B-9231-1E7CF861B119}"/>
    </a:ext>
  </a:extLst>
</a:theme>
</file>

<file path=ppt/theme/theme5.xml><?xml version="1.0" encoding="utf-8"?>
<a:theme xmlns:a="http://schemas.openxmlformats.org/drawingml/2006/main" name="Obrázky ">
  <a:themeElements>
    <a:clrScheme name="Vlastní 20">
      <a:dk1>
        <a:srgbClr val="000000"/>
      </a:dk1>
      <a:lt1>
        <a:srgbClr val="FFFFFF"/>
      </a:lt1>
      <a:dk2>
        <a:srgbClr val="0077E0"/>
      </a:dk2>
      <a:lt2>
        <a:srgbClr val="C6C6C6"/>
      </a:lt2>
      <a:accent1>
        <a:srgbClr val="00BE8C"/>
      </a:accent1>
      <a:accent2>
        <a:srgbClr val="FC4C02"/>
      </a:accent2>
      <a:accent3>
        <a:srgbClr val="440099"/>
      </a:accent3>
      <a:accent4>
        <a:srgbClr val="FF008C"/>
      </a:accent4>
      <a:accent5>
        <a:srgbClr val="82FF00"/>
      </a:accent5>
      <a:accent6>
        <a:srgbClr val="8C00FF"/>
      </a:accent6>
      <a:hlink>
        <a:srgbClr val="0000FF"/>
      </a:hlink>
      <a:folHlink>
        <a:srgbClr val="808080"/>
      </a:folHlink>
    </a:clrScheme>
    <a:fontScheme name="Vlastní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  <a:effectLst/>
      </a:spPr>
      <a:bodyPr rtlCol="0" anchor="ctr"/>
      <a:lstStyle>
        <a:defPPr algn="ctr">
          <a:defRPr sz="1100" dirty="0">
            <a:latin typeface="Arial"/>
            <a:cs typeface="Arial"/>
          </a:defRPr>
        </a:defPPr>
      </a:lstStyle>
      <a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a:style>
    </a:spDef>
    <a:lnDef>
      <a:spPr>
        <a:ln w="1905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spcBef>
            <a:spcPts val="600"/>
          </a:spcBef>
          <a:spcAft>
            <a:spcPts val="600"/>
          </a:spcAft>
          <a:defRPr sz="1100" dirty="0"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_16ku9_master_20180413.potx" id="{249993DF-33F0-4FF2-ADF7-007F5625CD2D}" vid="{D0568607-D965-4D3F-9DF8-3A801AA4AA51}"/>
    </a:ext>
  </a:extLst>
</a:theme>
</file>

<file path=ppt/theme/theme6.xml><?xml version="1.0" encoding="utf-8"?>
<a:theme xmlns:a="http://schemas.openxmlformats.org/drawingml/2006/main" name="Grafy">
  <a:themeElements>
    <a:clrScheme name="Vlastní 20">
      <a:dk1>
        <a:srgbClr val="000000"/>
      </a:dk1>
      <a:lt1>
        <a:srgbClr val="FFFFFF"/>
      </a:lt1>
      <a:dk2>
        <a:srgbClr val="0077E0"/>
      </a:dk2>
      <a:lt2>
        <a:srgbClr val="C6C6C6"/>
      </a:lt2>
      <a:accent1>
        <a:srgbClr val="00BE8C"/>
      </a:accent1>
      <a:accent2>
        <a:srgbClr val="FC4C02"/>
      </a:accent2>
      <a:accent3>
        <a:srgbClr val="440099"/>
      </a:accent3>
      <a:accent4>
        <a:srgbClr val="FF008C"/>
      </a:accent4>
      <a:accent5>
        <a:srgbClr val="82FF00"/>
      </a:accent5>
      <a:accent6>
        <a:srgbClr val="8C00FF"/>
      </a:accent6>
      <a:hlink>
        <a:srgbClr val="0000FF"/>
      </a:hlink>
      <a:folHlink>
        <a:srgbClr val="808080"/>
      </a:folHlink>
    </a:clrScheme>
    <a:fontScheme name="Vlastní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E0"/>
        </a:solidFill>
        <a:ln>
          <a:noFill/>
        </a:ln>
        <a:effectLst/>
      </a:spPr>
      <a:bodyPr rtlCol="0" anchor="ctr"/>
      <a:lstStyle>
        <a:defPPr algn="ctr">
          <a:defRPr sz="1100" dirty="0">
            <a:latin typeface="Arial"/>
            <a:cs typeface="Arial"/>
          </a:defRPr>
        </a:defPPr>
      </a:lstStyle>
      <a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a:style>
    </a:spDef>
    <a:lnDef>
      <a:spPr>
        <a:ln w="19050" cmpd="sng">
          <a:solidFill>
            <a:srgbClr val="9BA1A1"/>
          </a:solidFill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spcBef>
            <a:spcPts val="600"/>
          </a:spcBef>
          <a:spcAft>
            <a:spcPts val="600"/>
          </a:spcAft>
          <a:defRPr sz="1200" dirty="0" err="1" smtClean="0"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_16ku9_master_20180413.potx" id="{249993DF-33F0-4FF2-ADF7-007F5625CD2D}" vid="{C1B6A404-35AD-454B-9568-66FA752C6E9D}"/>
    </a:ext>
  </a:extLst>
</a:theme>
</file>

<file path=ppt/theme/theme7.xml><?xml version="1.0" encoding="utf-8"?>
<a:theme xmlns:a="http://schemas.openxmlformats.org/drawingml/2006/main" name="Giagramy">
  <a:themeElements>
    <a:clrScheme name="Vlastní 20">
      <a:dk1>
        <a:srgbClr val="000000"/>
      </a:dk1>
      <a:lt1>
        <a:srgbClr val="FFFFFF"/>
      </a:lt1>
      <a:dk2>
        <a:srgbClr val="0077E0"/>
      </a:dk2>
      <a:lt2>
        <a:srgbClr val="C6C6C6"/>
      </a:lt2>
      <a:accent1>
        <a:srgbClr val="00BE8C"/>
      </a:accent1>
      <a:accent2>
        <a:srgbClr val="FC4C02"/>
      </a:accent2>
      <a:accent3>
        <a:srgbClr val="440099"/>
      </a:accent3>
      <a:accent4>
        <a:srgbClr val="FF008C"/>
      </a:accent4>
      <a:accent5>
        <a:srgbClr val="82FF00"/>
      </a:accent5>
      <a:accent6>
        <a:srgbClr val="8C00FF"/>
      </a:accent6>
      <a:hlink>
        <a:srgbClr val="0000FF"/>
      </a:hlink>
      <a:folHlink>
        <a:srgbClr val="808080"/>
      </a:folHlink>
    </a:clrScheme>
    <a:fontScheme name="Vlastní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E0"/>
        </a:solidFill>
        <a:ln>
          <a:noFill/>
        </a:ln>
        <a:effectLst/>
      </a:spPr>
      <a:bodyPr rtlCol="0" anchor="ctr"/>
      <a:lstStyle>
        <a:defPPr algn="ctr">
          <a:defRPr sz="1100" dirty="0">
            <a:latin typeface="Arial"/>
            <a:cs typeface="Arial"/>
          </a:defRPr>
        </a:defPPr>
      </a:lstStyle>
      <a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a:style>
    </a:spDef>
    <a:lnDef>
      <a:spPr>
        <a:ln w="19050" cmpd="sng">
          <a:solidFill>
            <a:srgbClr val="9BA1A1"/>
          </a:solidFill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spcBef>
            <a:spcPts val="600"/>
          </a:spcBef>
          <a:spcAft>
            <a:spcPts val="600"/>
          </a:spcAft>
          <a:defRPr sz="1200" dirty="0" err="1" smtClean="0"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_16ku9_master_20180413.potx" id="{249993DF-33F0-4FF2-ADF7-007F5625CD2D}" vid="{3F4805F4-0DA5-41B3-A3BE-D16FF317BAB0}"/>
    </a:ext>
  </a:extLst>
</a:theme>
</file>

<file path=ppt/theme/theme8.xml><?xml version="1.0" encoding="utf-8"?>
<a:theme xmlns:a="http://schemas.openxmlformats.org/drawingml/2006/main" name="Závěrečné slidy">
  <a:themeElements>
    <a:clrScheme name="Vlastní 20">
      <a:dk1>
        <a:srgbClr val="000000"/>
      </a:dk1>
      <a:lt1>
        <a:srgbClr val="FFFFFF"/>
      </a:lt1>
      <a:dk2>
        <a:srgbClr val="0077E0"/>
      </a:dk2>
      <a:lt2>
        <a:srgbClr val="C6C6C6"/>
      </a:lt2>
      <a:accent1>
        <a:srgbClr val="00BE8C"/>
      </a:accent1>
      <a:accent2>
        <a:srgbClr val="FC4C02"/>
      </a:accent2>
      <a:accent3>
        <a:srgbClr val="440099"/>
      </a:accent3>
      <a:accent4>
        <a:srgbClr val="FF008C"/>
      </a:accent4>
      <a:accent5>
        <a:srgbClr val="82FF00"/>
      </a:accent5>
      <a:accent6>
        <a:srgbClr val="8C00FF"/>
      </a:accent6>
      <a:hlink>
        <a:srgbClr val="0000FF"/>
      </a:hlink>
      <a:folHlink>
        <a:srgbClr val="808080"/>
      </a:folHlink>
    </a:clrScheme>
    <a:fontScheme name="Vlastní 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rmAutofit/>
      </a:bodyPr>
      <a:lstStyle>
        <a:defPPr>
          <a:lnSpc>
            <a:spcPct val="100000"/>
          </a:lnSpc>
          <a:spcBef>
            <a:spcPts val="600"/>
          </a:spcBef>
          <a:spcAft>
            <a:spcPts val="600"/>
          </a:spcAft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_16ku9_master_20180413.potx" id="{249993DF-33F0-4FF2-ADF7-007F5625CD2D}" vid="{A0098174-E417-4463-A675-CF6A498ECAB0}"/>
    </a:ext>
  </a:extLst>
</a:theme>
</file>

<file path=ppt/theme/theme9.xml><?xml version="1.0" encoding="utf-8"?>
<a:theme xmlns:a="http://schemas.openxmlformats.org/drawingml/2006/main" name="Office Theme">
  <a:themeElements>
    <a:clrScheme name="Vlastní 19">
      <a:dk1>
        <a:srgbClr val="000000"/>
      </a:dk1>
      <a:lt1>
        <a:srgbClr val="FFFFFF"/>
      </a:lt1>
      <a:dk2>
        <a:srgbClr val="0077E0"/>
      </a:dk2>
      <a:lt2>
        <a:srgbClr val="C6C6C6"/>
      </a:lt2>
      <a:accent1>
        <a:srgbClr val="00BE8C"/>
      </a:accent1>
      <a:accent2>
        <a:srgbClr val="FC4C02"/>
      </a:accent2>
      <a:accent3>
        <a:srgbClr val="440099"/>
      </a:accent3>
      <a:accent4>
        <a:srgbClr val="FF008C"/>
      </a:accent4>
      <a:accent5>
        <a:srgbClr val="82FF00"/>
      </a:accent5>
      <a:accent6>
        <a:srgbClr val="8C00FF"/>
      </a:accent6>
      <a:hlink>
        <a:srgbClr val="0000FF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7245E918BE3D449459A9CF1C75F649" ma:contentTypeVersion="7" ma:contentTypeDescription="Vytvoří nový dokument" ma:contentTypeScope="" ma:versionID="bd91fb01e544d11fe7075af4586f4c57">
  <xsd:schema xmlns:xsd="http://www.w3.org/2001/XMLSchema" xmlns:xs="http://www.w3.org/2001/XMLSchema" xmlns:p="http://schemas.microsoft.com/office/2006/metadata/properties" xmlns:ns2="cad5bae9-4041-4759-a557-c15c98bb9420" xmlns:ns3="4587224e-d58a-4633-8eb7-9ec1740552d7" targetNamespace="http://schemas.microsoft.com/office/2006/metadata/properties" ma:root="true" ma:fieldsID="4fc39081f0126f4fa2a151263d0943fa" ns2:_="" ns3:_="">
    <xsd:import namespace="cad5bae9-4041-4759-a557-c15c98bb9420"/>
    <xsd:import namespace="4587224e-d58a-4633-8eb7-9ec1740552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5bae9-4041-4759-a557-c15c98bb94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7224e-d58a-4633-8eb7-9ec1740552d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95E18B-7E18-461A-8F16-E79F7C2BFBA5}">
  <ds:schemaRefs>
    <ds:schemaRef ds:uri="4587224e-d58a-4633-8eb7-9ec1740552d7"/>
    <ds:schemaRef ds:uri="cad5bae9-4041-4759-a557-c15c98bb94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FDFB17B-2771-406F-B42A-EFAC3A85BD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0E2029-B40C-4D4C-BF26-A4DD905A1A44}">
  <ds:schemaRefs>
    <ds:schemaRef ds:uri="4587224e-d58a-4633-8eb7-9ec1740552d7"/>
    <ds:schemaRef ds:uri="cad5bae9-4041-4759-a557-c15c98bb942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Arial_4ku3_20171207</Template>
  <TotalTime>62</TotalTime>
  <Words>98</Words>
  <Application>Microsoft Macintosh PowerPoint</Application>
  <PresentationFormat>Widescreen</PresentationFormat>
  <Paragraphs>34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 Black</vt:lpstr>
      <vt:lpstr>Symbol</vt:lpstr>
      <vt:lpstr>PPT Arial_4ku3_20171207</vt:lpstr>
      <vt:lpstr>Předělové slidy</vt:lpstr>
      <vt:lpstr>Obsah/Agenda</vt:lpstr>
      <vt:lpstr>Základní slidy</vt:lpstr>
      <vt:lpstr>Obrázky </vt:lpstr>
      <vt:lpstr>Grafy</vt:lpstr>
      <vt:lpstr>Giagramy</vt:lpstr>
      <vt:lpstr>Závěrečné slidy</vt:lpstr>
      <vt:lpstr>PowerPoint Presentation</vt:lpstr>
      <vt:lpstr>Rozumíme si</vt:lpstr>
      <vt:lpstr>Jak to vše začalo / ELIZA</vt:lpstr>
      <vt:lpstr>„Problém většiny Chatbotů  je  špatná definice“</vt:lpstr>
      <vt:lpstr>“Chatbot  je virtuální asistent“</vt:lpstr>
      <vt:lpstr>NLP je obsáhlé víc, než si možná myslíte…</vt:lpstr>
      <vt:lpstr>Krok 1 – rozpoznávání tématu rozhovoru</vt:lpstr>
      <vt:lpstr>Krok 2 – zachycení informace</vt:lpstr>
      <vt:lpstr>Krok 3 - Udržení kontextu</vt:lpstr>
      <vt:lpstr>DEMO TIME</vt:lpstr>
      <vt:lpstr>PowerPoint Presentation</vt:lpstr>
      <vt:lpstr>Děkujeme za pozornost!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Čejka Lukáš</dc:creator>
  <cp:lastModifiedBy>Čejka Lukáš</cp:lastModifiedBy>
  <cp:revision>45</cp:revision>
  <cp:lastPrinted>2014-05-06T06:38:44Z</cp:lastPrinted>
  <dcterms:created xsi:type="dcterms:W3CDTF">2019-02-13T19:31:20Z</dcterms:created>
  <dcterms:modified xsi:type="dcterms:W3CDTF">2019-02-18T12:34:10Z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0x0101007A7245E918BE3D449459A9CF1C75F649</vt:lpwstr>
  </property>
  <property fmtid="{D5CDD505-2E9C-101B-9397-08002B2CF9AE}" pid="3" name="_dlc_DocIdItemGuid">
    <vt:lpwstr>0551da7f-6d74-44a0-8fc2-750ded934e96</vt:lpwstr>
  </property>
  <property fmtid="{D5CDD505-2E9C-101B-9397-08002B2CF9AE}" pid="4" name="TaxKeyword">
    <vt:lpwstr/>
  </property>
</Properties>
</file>